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664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8" r:id="rId4"/>
    <p:sldId id="257" r:id="rId5"/>
    <p:sldId id="302" r:id="rId6"/>
    <p:sldId id="263" r:id="rId7"/>
    <p:sldId id="307" r:id="rId8"/>
    <p:sldId id="303" r:id="rId9"/>
    <p:sldId id="267" r:id="rId10"/>
    <p:sldId id="309" r:id="rId11"/>
    <p:sldId id="310" r:id="rId12"/>
    <p:sldId id="312" r:id="rId13"/>
    <p:sldId id="311" r:id="rId14"/>
    <p:sldId id="313" r:id="rId15"/>
    <p:sldId id="314" r:id="rId16"/>
    <p:sldId id="297" r:id="rId17"/>
    <p:sldId id="315" r:id="rId18"/>
    <p:sldId id="280" r:id="rId19"/>
  </p:sldIdLst>
  <p:sldSz cx="9144000" cy="6858000" type="screen4x3"/>
  <p:notesSz cx="7053263" cy="93091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11F72-61C3-114F-8D76-2A9E3F95806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E7FDB-A9D2-EA40-AD20-AAF80886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56414" cy="4654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95217" y="0"/>
            <a:ext cx="3056414" cy="4654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00150" y="698500"/>
            <a:ext cx="4654548" cy="34909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08" cy="4189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42028"/>
            <a:ext cx="3056414" cy="4654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95217" y="8842028"/>
            <a:ext cx="3056414" cy="465454"/>
          </a:xfrm>
          <a:prstGeom prst="rect">
            <a:avLst/>
          </a:prstGeom>
          <a:noFill/>
          <a:ln>
            <a:noFill/>
          </a:ln>
        </p:spPr>
        <p:txBody>
          <a:bodyPr lIns="93475" tIns="46725" rIns="93475" bIns="46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04202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08" cy="4189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08" cy="41890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08" cy="41890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08" cy="4189095"/>
          </a:xfrm>
          <a:prstGeom prst="rect">
            <a:avLst/>
          </a:prstGeom>
          <a:noFill/>
          <a:ln>
            <a:noFill/>
          </a:ln>
        </p:spPr>
        <p:txBody>
          <a:bodyPr lIns="93475" tIns="46725" rIns="93475" bIns="46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3995217" y="8842028"/>
            <a:ext cx="3056414" cy="465454"/>
          </a:xfrm>
          <a:prstGeom prst="rect">
            <a:avLst/>
          </a:prstGeom>
          <a:noFill/>
          <a:ln>
            <a:noFill/>
          </a:ln>
        </p:spPr>
        <p:txBody>
          <a:bodyPr lIns="93475" tIns="46725" rIns="93475" bIns="46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1" i="1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Common Agenda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All participants </a:t>
            </a:r>
            <a:r>
              <a:rPr lang="en-US" sz="1600" b="1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share a vision for change 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that includes a common understanding of the problem and a joint approach to solving the problem through agreed-upon actions.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1" i="1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Shared Measurement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All participating organizations </a:t>
            </a:r>
            <a:r>
              <a:rPr lang="en-US" sz="1600" b="1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agree on the ways success will be measured and reported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, with a short list of common indicators identified and used for learning and improvement.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1" i="1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Mutually Reinforcing Activities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 diverse set of stakeholders, typically across sectors, coordinate a set of differentiated activities through </a:t>
            </a:r>
            <a:r>
              <a:rPr lang="en-US" sz="1500" b="0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 </a:t>
            </a:r>
            <a:r>
              <a:rPr lang="en-US" sz="1600" b="1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mutually reinforcing plan of action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.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1" i="1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Continuous Communication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All players engage in </a:t>
            </a:r>
            <a:r>
              <a:rPr lang="en-US" sz="1600" b="1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frequent and structured open communication</a:t>
            </a:r>
            <a:r>
              <a:rPr lang="en-US" sz="1500" b="1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to build trust, assure mutual objectives, and create common motivation.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1" i="1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Backbone Support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An </a:t>
            </a:r>
            <a:r>
              <a:rPr lang="en-US" sz="1600" b="1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independent, funded staff dedicated to the initiative 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provides ongoing support by guiding the initiative’s vision and strategy, supporting aligned activities, establishing shared measurement practices, building public will, advancing policy, and mobilizing resources.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365B-AA88-F943-A6C0-46FF4E91B22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56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08" cy="4189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3995217" y="8842028"/>
            <a:ext cx="3056414" cy="465454"/>
          </a:xfrm>
          <a:prstGeom prst="rect">
            <a:avLst/>
          </a:prstGeom>
          <a:noFill/>
          <a:ln>
            <a:noFill/>
          </a:ln>
        </p:spPr>
        <p:txBody>
          <a:bodyPr lIns="93475" tIns="46725" rIns="93475" bIns="467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08" cy="4189095"/>
          </a:xfrm>
          <a:prstGeom prst="rect">
            <a:avLst/>
          </a:prstGeom>
          <a:noFill/>
          <a:ln>
            <a:noFill/>
          </a:ln>
        </p:spPr>
        <p:txBody>
          <a:bodyPr lIns="93475" tIns="46725" rIns="93475" bIns="46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3995217" y="8842028"/>
            <a:ext cx="3056414" cy="465454"/>
          </a:xfrm>
          <a:prstGeom prst="rect">
            <a:avLst/>
          </a:prstGeom>
          <a:noFill/>
          <a:ln>
            <a:noFill/>
          </a:ln>
        </p:spPr>
        <p:txBody>
          <a:bodyPr lIns="93475" tIns="46725" rIns="93475" bIns="46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0"/>
            <a:ext cx="3409949" cy="6858000"/>
          </a:xfrm>
          <a:prstGeom prst="rect">
            <a:avLst/>
          </a:prstGeom>
          <a:solidFill>
            <a:schemeClr val="dk2">
              <a:alpha val="75686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838200" y="1762090"/>
            <a:ext cx="2521776" cy="5095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0622" y="50762"/>
                </a:moveTo>
                <a:lnTo>
                  <a:pt x="24009" y="53599"/>
                </a:lnTo>
                <a:lnTo>
                  <a:pt x="25056" y="54437"/>
                </a:lnTo>
                <a:lnTo>
                  <a:pt x="26052" y="55301"/>
                </a:lnTo>
                <a:lnTo>
                  <a:pt x="26799" y="55967"/>
                </a:lnTo>
                <a:lnTo>
                  <a:pt x="27247" y="56287"/>
                </a:lnTo>
                <a:lnTo>
                  <a:pt x="27845" y="56534"/>
                </a:lnTo>
                <a:lnTo>
                  <a:pt x="30186" y="57299"/>
                </a:lnTo>
                <a:lnTo>
                  <a:pt x="30784" y="57521"/>
                </a:lnTo>
                <a:lnTo>
                  <a:pt x="31731" y="57817"/>
                </a:lnTo>
                <a:lnTo>
                  <a:pt x="32727" y="58211"/>
                </a:lnTo>
                <a:lnTo>
                  <a:pt x="35118" y="59001"/>
                </a:lnTo>
                <a:lnTo>
                  <a:pt x="36264" y="59371"/>
                </a:lnTo>
                <a:lnTo>
                  <a:pt x="37310" y="59691"/>
                </a:lnTo>
                <a:lnTo>
                  <a:pt x="38107" y="59913"/>
                </a:lnTo>
                <a:lnTo>
                  <a:pt x="37957" y="59001"/>
                </a:lnTo>
                <a:lnTo>
                  <a:pt x="37608" y="58063"/>
                </a:lnTo>
                <a:lnTo>
                  <a:pt x="37061" y="57373"/>
                </a:lnTo>
                <a:lnTo>
                  <a:pt x="36363" y="56682"/>
                </a:lnTo>
                <a:lnTo>
                  <a:pt x="34221" y="55202"/>
                </a:lnTo>
                <a:lnTo>
                  <a:pt x="32029" y="53771"/>
                </a:lnTo>
                <a:lnTo>
                  <a:pt x="29738" y="52365"/>
                </a:lnTo>
                <a:lnTo>
                  <a:pt x="29389" y="52094"/>
                </a:lnTo>
                <a:lnTo>
                  <a:pt x="28991" y="51921"/>
                </a:lnTo>
                <a:lnTo>
                  <a:pt x="28542" y="51823"/>
                </a:lnTo>
                <a:lnTo>
                  <a:pt x="27895" y="51773"/>
                </a:lnTo>
                <a:lnTo>
                  <a:pt x="26749" y="51675"/>
                </a:lnTo>
                <a:lnTo>
                  <a:pt x="25504" y="51453"/>
                </a:lnTo>
                <a:lnTo>
                  <a:pt x="24308" y="51255"/>
                </a:lnTo>
                <a:lnTo>
                  <a:pt x="20622" y="50762"/>
                </a:lnTo>
                <a:close/>
                <a:moveTo>
                  <a:pt x="58381" y="49257"/>
                </a:moveTo>
                <a:lnTo>
                  <a:pt x="52353" y="50910"/>
                </a:lnTo>
                <a:lnTo>
                  <a:pt x="50361" y="51453"/>
                </a:lnTo>
                <a:lnTo>
                  <a:pt x="48468" y="51995"/>
                </a:lnTo>
                <a:lnTo>
                  <a:pt x="47671" y="52168"/>
                </a:lnTo>
                <a:lnTo>
                  <a:pt x="46824" y="52390"/>
                </a:lnTo>
                <a:lnTo>
                  <a:pt x="46127" y="52612"/>
                </a:lnTo>
                <a:lnTo>
                  <a:pt x="45529" y="52908"/>
                </a:lnTo>
                <a:lnTo>
                  <a:pt x="44632" y="53475"/>
                </a:lnTo>
                <a:lnTo>
                  <a:pt x="43686" y="54067"/>
                </a:lnTo>
                <a:lnTo>
                  <a:pt x="42640" y="54783"/>
                </a:lnTo>
                <a:lnTo>
                  <a:pt x="41643" y="55547"/>
                </a:lnTo>
                <a:lnTo>
                  <a:pt x="40846" y="56312"/>
                </a:lnTo>
                <a:lnTo>
                  <a:pt x="40298" y="56904"/>
                </a:lnTo>
                <a:lnTo>
                  <a:pt x="39950" y="57496"/>
                </a:lnTo>
                <a:lnTo>
                  <a:pt x="39850" y="57619"/>
                </a:lnTo>
                <a:lnTo>
                  <a:pt x="39850" y="57989"/>
                </a:lnTo>
                <a:lnTo>
                  <a:pt x="39800" y="58507"/>
                </a:lnTo>
                <a:lnTo>
                  <a:pt x="39651" y="59050"/>
                </a:lnTo>
                <a:lnTo>
                  <a:pt x="39501" y="60283"/>
                </a:lnTo>
                <a:lnTo>
                  <a:pt x="39452" y="60801"/>
                </a:lnTo>
                <a:lnTo>
                  <a:pt x="39352" y="61196"/>
                </a:lnTo>
                <a:lnTo>
                  <a:pt x="38854" y="63958"/>
                </a:lnTo>
                <a:lnTo>
                  <a:pt x="38306" y="66696"/>
                </a:lnTo>
                <a:lnTo>
                  <a:pt x="38256" y="67461"/>
                </a:lnTo>
                <a:lnTo>
                  <a:pt x="38107" y="68768"/>
                </a:lnTo>
                <a:lnTo>
                  <a:pt x="37907" y="70150"/>
                </a:lnTo>
                <a:lnTo>
                  <a:pt x="37907" y="71482"/>
                </a:lnTo>
                <a:lnTo>
                  <a:pt x="38057" y="72789"/>
                </a:lnTo>
                <a:lnTo>
                  <a:pt x="39701" y="73085"/>
                </a:lnTo>
                <a:lnTo>
                  <a:pt x="41394" y="73529"/>
                </a:lnTo>
                <a:lnTo>
                  <a:pt x="42938" y="74096"/>
                </a:lnTo>
                <a:lnTo>
                  <a:pt x="44483" y="74787"/>
                </a:lnTo>
                <a:lnTo>
                  <a:pt x="45828" y="75699"/>
                </a:lnTo>
                <a:lnTo>
                  <a:pt x="46973" y="76587"/>
                </a:lnTo>
                <a:lnTo>
                  <a:pt x="48219" y="77525"/>
                </a:lnTo>
                <a:lnTo>
                  <a:pt x="49364" y="78462"/>
                </a:lnTo>
                <a:lnTo>
                  <a:pt x="50311" y="79523"/>
                </a:lnTo>
                <a:lnTo>
                  <a:pt x="51257" y="81003"/>
                </a:lnTo>
                <a:lnTo>
                  <a:pt x="51905" y="82606"/>
                </a:lnTo>
                <a:lnTo>
                  <a:pt x="52303" y="84283"/>
                </a:lnTo>
                <a:lnTo>
                  <a:pt x="52303" y="84406"/>
                </a:lnTo>
                <a:lnTo>
                  <a:pt x="52353" y="84505"/>
                </a:lnTo>
                <a:lnTo>
                  <a:pt x="52503" y="82606"/>
                </a:lnTo>
                <a:lnTo>
                  <a:pt x="52702" y="80830"/>
                </a:lnTo>
                <a:lnTo>
                  <a:pt x="52951" y="79227"/>
                </a:lnTo>
                <a:lnTo>
                  <a:pt x="53150" y="77821"/>
                </a:lnTo>
                <a:lnTo>
                  <a:pt x="53300" y="76834"/>
                </a:lnTo>
                <a:lnTo>
                  <a:pt x="53549" y="75773"/>
                </a:lnTo>
                <a:lnTo>
                  <a:pt x="53698" y="74639"/>
                </a:lnTo>
                <a:lnTo>
                  <a:pt x="53897" y="73381"/>
                </a:lnTo>
                <a:lnTo>
                  <a:pt x="54097" y="72000"/>
                </a:lnTo>
                <a:lnTo>
                  <a:pt x="54346" y="70421"/>
                </a:lnTo>
                <a:lnTo>
                  <a:pt x="54645" y="68719"/>
                </a:lnTo>
                <a:lnTo>
                  <a:pt x="54943" y="66795"/>
                </a:lnTo>
                <a:lnTo>
                  <a:pt x="55342" y="63958"/>
                </a:lnTo>
                <a:lnTo>
                  <a:pt x="55740" y="61146"/>
                </a:lnTo>
                <a:lnTo>
                  <a:pt x="56089" y="58310"/>
                </a:lnTo>
                <a:lnTo>
                  <a:pt x="56687" y="55473"/>
                </a:lnTo>
                <a:lnTo>
                  <a:pt x="58381" y="49257"/>
                </a:lnTo>
                <a:close/>
                <a:moveTo>
                  <a:pt x="30933" y="49085"/>
                </a:moveTo>
                <a:lnTo>
                  <a:pt x="30834" y="49109"/>
                </a:lnTo>
                <a:lnTo>
                  <a:pt x="30684" y="49627"/>
                </a:lnTo>
                <a:lnTo>
                  <a:pt x="30535" y="50170"/>
                </a:lnTo>
                <a:lnTo>
                  <a:pt x="30386" y="50540"/>
                </a:lnTo>
                <a:lnTo>
                  <a:pt x="30186" y="50910"/>
                </a:lnTo>
                <a:lnTo>
                  <a:pt x="30087" y="51255"/>
                </a:lnTo>
                <a:lnTo>
                  <a:pt x="30336" y="51601"/>
                </a:lnTo>
                <a:lnTo>
                  <a:pt x="30784" y="51921"/>
                </a:lnTo>
                <a:lnTo>
                  <a:pt x="31183" y="52217"/>
                </a:lnTo>
                <a:lnTo>
                  <a:pt x="32826" y="53451"/>
                </a:lnTo>
                <a:lnTo>
                  <a:pt x="34420" y="54536"/>
                </a:lnTo>
                <a:lnTo>
                  <a:pt x="36214" y="55621"/>
                </a:lnTo>
                <a:lnTo>
                  <a:pt x="36413" y="55769"/>
                </a:lnTo>
                <a:lnTo>
                  <a:pt x="36712" y="55991"/>
                </a:lnTo>
                <a:lnTo>
                  <a:pt x="37459" y="56509"/>
                </a:lnTo>
                <a:lnTo>
                  <a:pt x="37907" y="56731"/>
                </a:lnTo>
                <a:lnTo>
                  <a:pt x="38256" y="56830"/>
                </a:lnTo>
                <a:lnTo>
                  <a:pt x="38605" y="56830"/>
                </a:lnTo>
                <a:lnTo>
                  <a:pt x="38904" y="56682"/>
                </a:lnTo>
                <a:lnTo>
                  <a:pt x="39202" y="56361"/>
                </a:lnTo>
                <a:lnTo>
                  <a:pt x="39651" y="55991"/>
                </a:lnTo>
                <a:lnTo>
                  <a:pt x="40099" y="55671"/>
                </a:lnTo>
                <a:lnTo>
                  <a:pt x="40398" y="55301"/>
                </a:lnTo>
                <a:lnTo>
                  <a:pt x="40448" y="54980"/>
                </a:lnTo>
                <a:lnTo>
                  <a:pt x="40149" y="54610"/>
                </a:lnTo>
                <a:lnTo>
                  <a:pt x="39651" y="54289"/>
                </a:lnTo>
                <a:lnTo>
                  <a:pt x="39153" y="53993"/>
                </a:lnTo>
                <a:lnTo>
                  <a:pt x="38206" y="53401"/>
                </a:lnTo>
                <a:lnTo>
                  <a:pt x="37310" y="52834"/>
                </a:lnTo>
                <a:lnTo>
                  <a:pt x="35516" y="51823"/>
                </a:lnTo>
                <a:lnTo>
                  <a:pt x="33872" y="50787"/>
                </a:lnTo>
                <a:lnTo>
                  <a:pt x="31930" y="49627"/>
                </a:lnTo>
                <a:lnTo>
                  <a:pt x="31880" y="49553"/>
                </a:lnTo>
                <a:lnTo>
                  <a:pt x="31481" y="49381"/>
                </a:lnTo>
                <a:lnTo>
                  <a:pt x="31332" y="49257"/>
                </a:lnTo>
                <a:lnTo>
                  <a:pt x="31183" y="49183"/>
                </a:lnTo>
                <a:lnTo>
                  <a:pt x="31083" y="49159"/>
                </a:lnTo>
                <a:lnTo>
                  <a:pt x="30933" y="49085"/>
                </a:lnTo>
                <a:close/>
                <a:moveTo>
                  <a:pt x="29290" y="48641"/>
                </a:moveTo>
                <a:lnTo>
                  <a:pt x="28642" y="48690"/>
                </a:lnTo>
                <a:lnTo>
                  <a:pt x="28343" y="48690"/>
                </a:lnTo>
                <a:lnTo>
                  <a:pt x="27845" y="48715"/>
                </a:lnTo>
                <a:lnTo>
                  <a:pt x="27148" y="48715"/>
                </a:lnTo>
                <a:lnTo>
                  <a:pt x="26650" y="48764"/>
                </a:lnTo>
                <a:lnTo>
                  <a:pt x="26201" y="48764"/>
                </a:lnTo>
                <a:lnTo>
                  <a:pt x="26002" y="48715"/>
                </a:lnTo>
                <a:lnTo>
                  <a:pt x="26749" y="49307"/>
                </a:lnTo>
                <a:lnTo>
                  <a:pt x="28493" y="50466"/>
                </a:lnTo>
                <a:lnTo>
                  <a:pt x="28792" y="50614"/>
                </a:lnTo>
                <a:lnTo>
                  <a:pt x="28991" y="50565"/>
                </a:lnTo>
                <a:lnTo>
                  <a:pt x="29240" y="50392"/>
                </a:lnTo>
                <a:lnTo>
                  <a:pt x="29389" y="50170"/>
                </a:lnTo>
                <a:lnTo>
                  <a:pt x="29439" y="49923"/>
                </a:lnTo>
                <a:lnTo>
                  <a:pt x="29539" y="49701"/>
                </a:lnTo>
                <a:lnTo>
                  <a:pt x="29738" y="49257"/>
                </a:lnTo>
                <a:lnTo>
                  <a:pt x="29788" y="49035"/>
                </a:lnTo>
                <a:lnTo>
                  <a:pt x="29788" y="48838"/>
                </a:lnTo>
                <a:lnTo>
                  <a:pt x="29688" y="48715"/>
                </a:lnTo>
                <a:lnTo>
                  <a:pt x="29290" y="48641"/>
                </a:lnTo>
                <a:close/>
                <a:moveTo>
                  <a:pt x="92752" y="0"/>
                </a:moveTo>
                <a:lnTo>
                  <a:pt x="92951" y="123"/>
                </a:lnTo>
                <a:lnTo>
                  <a:pt x="93100" y="468"/>
                </a:lnTo>
                <a:lnTo>
                  <a:pt x="93200" y="961"/>
                </a:lnTo>
                <a:lnTo>
                  <a:pt x="93250" y="1627"/>
                </a:lnTo>
                <a:lnTo>
                  <a:pt x="93349" y="2392"/>
                </a:lnTo>
                <a:lnTo>
                  <a:pt x="93349" y="3181"/>
                </a:lnTo>
                <a:lnTo>
                  <a:pt x="93200" y="4785"/>
                </a:lnTo>
                <a:lnTo>
                  <a:pt x="93100" y="5475"/>
                </a:lnTo>
                <a:lnTo>
                  <a:pt x="92951" y="6092"/>
                </a:lnTo>
                <a:lnTo>
                  <a:pt x="92801" y="6536"/>
                </a:lnTo>
                <a:lnTo>
                  <a:pt x="92154" y="7671"/>
                </a:lnTo>
                <a:lnTo>
                  <a:pt x="91207" y="8707"/>
                </a:lnTo>
                <a:lnTo>
                  <a:pt x="89962" y="9693"/>
                </a:lnTo>
                <a:lnTo>
                  <a:pt x="88617" y="10655"/>
                </a:lnTo>
                <a:lnTo>
                  <a:pt x="85678" y="12456"/>
                </a:lnTo>
                <a:lnTo>
                  <a:pt x="83038" y="14059"/>
                </a:lnTo>
                <a:lnTo>
                  <a:pt x="77459" y="17192"/>
                </a:lnTo>
                <a:lnTo>
                  <a:pt x="74919" y="18820"/>
                </a:lnTo>
                <a:lnTo>
                  <a:pt x="74321" y="19214"/>
                </a:lnTo>
                <a:lnTo>
                  <a:pt x="73623" y="19782"/>
                </a:lnTo>
                <a:lnTo>
                  <a:pt x="72777" y="20349"/>
                </a:lnTo>
                <a:lnTo>
                  <a:pt x="71980" y="21015"/>
                </a:lnTo>
                <a:lnTo>
                  <a:pt x="70186" y="22322"/>
                </a:lnTo>
                <a:lnTo>
                  <a:pt x="69389" y="22865"/>
                </a:lnTo>
                <a:lnTo>
                  <a:pt x="68742" y="23309"/>
                </a:lnTo>
                <a:lnTo>
                  <a:pt x="68144" y="23630"/>
                </a:lnTo>
                <a:lnTo>
                  <a:pt x="67945" y="26639"/>
                </a:lnTo>
                <a:lnTo>
                  <a:pt x="68642" y="26096"/>
                </a:lnTo>
                <a:lnTo>
                  <a:pt x="69339" y="25578"/>
                </a:lnTo>
                <a:lnTo>
                  <a:pt x="69887" y="25159"/>
                </a:lnTo>
                <a:lnTo>
                  <a:pt x="71531" y="23556"/>
                </a:lnTo>
                <a:lnTo>
                  <a:pt x="72777" y="22495"/>
                </a:lnTo>
                <a:lnTo>
                  <a:pt x="74022" y="21484"/>
                </a:lnTo>
                <a:lnTo>
                  <a:pt x="75317" y="20398"/>
                </a:lnTo>
                <a:lnTo>
                  <a:pt x="76712" y="19338"/>
                </a:lnTo>
                <a:lnTo>
                  <a:pt x="78206" y="18326"/>
                </a:lnTo>
                <a:lnTo>
                  <a:pt x="79800" y="17414"/>
                </a:lnTo>
                <a:lnTo>
                  <a:pt x="81594" y="16600"/>
                </a:lnTo>
                <a:lnTo>
                  <a:pt x="83486" y="15958"/>
                </a:lnTo>
                <a:lnTo>
                  <a:pt x="85479" y="15490"/>
                </a:lnTo>
                <a:lnTo>
                  <a:pt x="87521" y="15144"/>
                </a:lnTo>
                <a:lnTo>
                  <a:pt x="89514" y="14972"/>
                </a:lnTo>
                <a:lnTo>
                  <a:pt x="91556" y="14922"/>
                </a:lnTo>
                <a:lnTo>
                  <a:pt x="94146" y="15144"/>
                </a:lnTo>
                <a:lnTo>
                  <a:pt x="96637" y="15588"/>
                </a:lnTo>
                <a:lnTo>
                  <a:pt x="97285" y="15687"/>
                </a:lnTo>
                <a:lnTo>
                  <a:pt x="98082" y="15835"/>
                </a:lnTo>
                <a:lnTo>
                  <a:pt x="99078" y="16032"/>
                </a:lnTo>
                <a:lnTo>
                  <a:pt x="99925" y="16180"/>
                </a:lnTo>
                <a:lnTo>
                  <a:pt x="100672" y="16328"/>
                </a:lnTo>
                <a:lnTo>
                  <a:pt x="101270" y="16378"/>
                </a:lnTo>
                <a:lnTo>
                  <a:pt x="101469" y="16452"/>
                </a:lnTo>
                <a:lnTo>
                  <a:pt x="101320" y="16501"/>
                </a:lnTo>
                <a:lnTo>
                  <a:pt x="100971" y="16575"/>
                </a:lnTo>
                <a:lnTo>
                  <a:pt x="100473" y="16674"/>
                </a:lnTo>
                <a:lnTo>
                  <a:pt x="99128" y="16970"/>
                </a:lnTo>
                <a:lnTo>
                  <a:pt x="98530" y="17118"/>
                </a:lnTo>
                <a:lnTo>
                  <a:pt x="98032" y="17216"/>
                </a:lnTo>
                <a:lnTo>
                  <a:pt x="97135" y="17512"/>
                </a:lnTo>
                <a:lnTo>
                  <a:pt x="96189" y="17808"/>
                </a:lnTo>
                <a:lnTo>
                  <a:pt x="94943" y="18129"/>
                </a:lnTo>
                <a:lnTo>
                  <a:pt x="93449" y="18573"/>
                </a:lnTo>
                <a:lnTo>
                  <a:pt x="91805" y="19017"/>
                </a:lnTo>
                <a:lnTo>
                  <a:pt x="89962" y="19510"/>
                </a:lnTo>
                <a:lnTo>
                  <a:pt x="87970" y="20053"/>
                </a:lnTo>
                <a:lnTo>
                  <a:pt x="85927" y="20620"/>
                </a:lnTo>
                <a:lnTo>
                  <a:pt x="83835" y="21188"/>
                </a:lnTo>
                <a:lnTo>
                  <a:pt x="81743" y="21804"/>
                </a:lnTo>
                <a:lnTo>
                  <a:pt x="79651" y="22396"/>
                </a:lnTo>
                <a:lnTo>
                  <a:pt x="77708" y="23013"/>
                </a:lnTo>
                <a:lnTo>
                  <a:pt x="75765" y="23580"/>
                </a:lnTo>
                <a:lnTo>
                  <a:pt x="74072" y="24147"/>
                </a:lnTo>
                <a:lnTo>
                  <a:pt x="72528" y="24641"/>
                </a:lnTo>
                <a:lnTo>
                  <a:pt x="71282" y="25159"/>
                </a:lnTo>
                <a:lnTo>
                  <a:pt x="70286" y="25578"/>
                </a:lnTo>
                <a:lnTo>
                  <a:pt x="69589" y="25997"/>
                </a:lnTo>
                <a:lnTo>
                  <a:pt x="69090" y="26318"/>
                </a:lnTo>
                <a:lnTo>
                  <a:pt x="68642" y="26713"/>
                </a:lnTo>
                <a:lnTo>
                  <a:pt x="68144" y="27181"/>
                </a:lnTo>
                <a:lnTo>
                  <a:pt x="67696" y="27625"/>
                </a:lnTo>
                <a:lnTo>
                  <a:pt x="67696" y="27724"/>
                </a:lnTo>
                <a:lnTo>
                  <a:pt x="67795" y="27798"/>
                </a:lnTo>
                <a:lnTo>
                  <a:pt x="67845" y="27847"/>
                </a:lnTo>
                <a:lnTo>
                  <a:pt x="67945" y="27921"/>
                </a:lnTo>
                <a:lnTo>
                  <a:pt x="68144" y="27724"/>
                </a:lnTo>
                <a:lnTo>
                  <a:pt x="70435" y="27477"/>
                </a:lnTo>
                <a:lnTo>
                  <a:pt x="72528" y="27107"/>
                </a:lnTo>
                <a:lnTo>
                  <a:pt x="74520" y="26639"/>
                </a:lnTo>
                <a:lnTo>
                  <a:pt x="76363" y="26096"/>
                </a:lnTo>
                <a:lnTo>
                  <a:pt x="78057" y="25529"/>
                </a:lnTo>
                <a:lnTo>
                  <a:pt x="81444" y="24271"/>
                </a:lnTo>
                <a:lnTo>
                  <a:pt x="83188" y="23654"/>
                </a:lnTo>
                <a:lnTo>
                  <a:pt x="84931" y="23112"/>
                </a:lnTo>
                <a:lnTo>
                  <a:pt x="87023" y="22421"/>
                </a:lnTo>
                <a:lnTo>
                  <a:pt x="89016" y="21656"/>
                </a:lnTo>
                <a:lnTo>
                  <a:pt x="90809" y="20818"/>
                </a:lnTo>
                <a:lnTo>
                  <a:pt x="92652" y="20028"/>
                </a:lnTo>
                <a:lnTo>
                  <a:pt x="94645" y="19288"/>
                </a:lnTo>
                <a:lnTo>
                  <a:pt x="97584" y="18425"/>
                </a:lnTo>
                <a:lnTo>
                  <a:pt x="100672" y="17636"/>
                </a:lnTo>
                <a:lnTo>
                  <a:pt x="107148" y="16106"/>
                </a:lnTo>
                <a:lnTo>
                  <a:pt x="107447" y="16032"/>
                </a:lnTo>
                <a:lnTo>
                  <a:pt x="107845" y="15835"/>
                </a:lnTo>
                <a:lnTo>
                  <a:pt x="109190" y="15342"/>
                </a:lnTo>
                <a:lnTo>
                  <a:pt x="109838" y="15046"/>
                </a:lnTo>
                <a:lnTo>
                  <a:pt x="110485" y="14799"/>
                </a:lnTo>
                <a:lnTo>
                  <a:pt x="111033" y="14577"/>
                </a:lnTo>
                <a:lnTo>
                  <a:pt x="111382" y="14429"/>
                </a:lnTo>
                <a:lnTo>
                  <a:pt x="111531" y="14380"/>
                </a:lnTo>
                <a:lnTo>
                  <a:pt x="111531" y="14503"/>
                </a:lnTo>
                <a:lnTo>
                  <a:pt x="111382" y="14676"/>
                </a:lnTo>
                <a:lnTo>
                  <a:pt x="111183" y="14873"/>
                </a:lnTo>
                <a:lnTo>
                  <a:pt x="111033" y="14972"/>
                </a:lnTo>
                <a:lnTo>
                  <a:pt x="110635" y="15514"/>
                </a:lnTo>
                <a:lnTo>
                  <a:pt x="110485" y="16106"/>
                </a:lnTo>
                <a:lnTo>
                  <a:pt x="110585" y="16674"/>
                </a:lnTo>
                <a:lnTo>
                  <a:pt x="110635" y="17290"/>
                </a:lnTo>
                <a:lnTo>
                  <a:pt x="110635" y="17882"/>
                </a:lnTo>
                <a:lnTo>
                  <a:pt x="110386" y="19091"/>
                </a:lnTo>
                <a:lnTo>
                  <a:pt x="109838" y="20201"/>
                </a:lnTo>
                <a:lnTo>
                  <a:pt x="109041" y="21336"/>
                </a:lnTo>
                <a:lnTo>
                  <a:pt x="107945" y="22396"/>
                </a:lnTo>
                <a:lnTo>
                  <a:pt x="106550" y="23383"/>
                </a:lnTo>
                <a:lnTo>
                  <a:pt x="104856" y="24246"/>
                </a:lnTo>
                <a:lnTo>
                  <a:pt x="102963" y="25085"/>
                </a:lnTo>
                <a:lnTo>
                  <a:pt x="100722" y="25775"/>
                </a:lnTo>
                <a:lnTo>
                  <a:pt x="98331" y="26392"/>
                </a:lnTo>
                <a:lnTo>
                  <a:pt x="95691" y="26910"/>
                </a:lnTo>
                <a:lnTo>
                  <a:pt x="92801" y="27255"/>
                </a:lnTo>
                <a:lnTo>
                  <a:pt x="89813" y="27527"/>
                </a:lnTo>
                <a:lnTo>
                  <a:pt x="86625" y="27699"/>
                </a:lnTo>
                <a:lnTo>
                  <a:pt x="83536" y="27798"/>
                </a:lnTo>
                <a:lnTo>
                  <a:pt x="80547" y="27921"/>
                </a:lnTo>
                <a:lnTo>
                  <a:pt x="83636" y="28020"/>
                </a:lnTo>
                <a:lnTo>
                  <a:pt x="86276" y="28217"/>
                </a:lnTo>
                <a:lnTo>
                  <a:pt x="88866" y="28464"/>
                </a:lnTo>
                <a:lnTo>
                  <a:pt x="91357" y="28785"/>
                </a:lnTo>
                <a:lnTo>
                  <a:pt x="93698" y="29229"/>
                </a:lnTo>
                <a:lnTo>
                  <a:pt x="95840" y="29771"/>
                </a:lnTo>
                <a:lnTo>
                  <a:pt x="98181" y="30561"/>
                </a:lnTo>
                <a:lnTo>
                  <a:pt x="100323" y="31473"/>
                </a:lnTo>
                <a:lnTo>
                  <a:pt x="102067" y="32460"/>
                </a:lnTo>
                <a:lnTo>
                  <a:pt x="103611" y="33521"/>
                </a:lnTo>
                <a:lnTo>
                  <a:pt x="104856" y="34581"/>
                </a:lnTo>
                <a:lnTo>
                  <a:pt x="105952" y="35691"/>
                </a:lnTo>
                <a:lnTo>
                  <a:pt x="106749" y="36801"/>
                </a:lnTo>
                <a:lnTo>
                  <a:pt x="107496" y="37911"/>
                </a:lnTo>
                <a:lnTo>
                  <a:pt x="107945" y="38972"/>
                </a:lnTo>
                <a:lnTo>
                  <a:pt x="108293" y="39983"/>
                </a:lnTo>
                <a:lnTo>
                  <a:pt x="108542" y="40945"/>
                </a:lnTo>
                <a:lnTo>
                  <a:pt x="108692" y="41808"/>
                </a:lnTo>
                <a:lnTo>
                  <a:pt x="108692" y="43239"/>
                </a:lnTo>
                <a:lnTo>
                  <a:pt x="108542" y="43782"/>
                </a:lnTo>
                <a:lnTo>
                  <a:pt x="108443" y="44127"/>
                </a:lnTo>
                <a:lnTo>
                  <a:pt x="108293" y="44324"/>
                </a:lnTo>
                <a:lnTo>
                  <a:pt x="108144" y="44324"/>
                </a:lnTo>
                <a:lnTo>
                  <a:pt x="107198" y="43584"/>
                </a:lnTo>
                <a:lnTo>
                  <a:pt x="106201" y="42894"/>
                </a:lnTo>
                <a:lnTo>
                  <a:pt x="105006" y="42252"/>
                </a:lnTo>
                <a:lnTo>
                  <a:pt x="103661" y="41586"/>
                </a:lnTo>
                <a:lnTo>
                  <a:pt x="102067" y="41044"/>
                </a:lnTo>
                <a:lnTo>
                  <a:pt x="100572" y="40649"/>
                </a:lnTo>
                <a:lnTo>
                  <a:pt x="99327" y="40279"/>
                </a:lnTo>
                <a:lnTo>
                  <a:pt x="98082" y="39983"/>
                </a:lnTo>
                <a:lnTo>
                  <a:pt x="96936" y="39736"/>
                </a:lnTo>
                <a:lnTo>
                  <a:pt x="93599" y="38972"/>
                </a:lnTo>
                <a:lnTo>
                  <a:pt x="92353" y="38676"/>
                </a:lnTo>
                <a:lnTo>
                  <a:pt x="91108" y="38355"/>
                </a:lnTo>
                <a:lnTo>
                  <a:pt x="89713" y="37911"/>
                </a:lnTo>
                <a:lnTo>
                  <a:pt x="86425" y="36826"/>
                </a:lnTo>
                <a:lnTo>
                  <a:pt x="84533" y="36110"/>
                </a:lnTo>
                <a:lnTo>
                  <a:pt x="82291" y="35223"/>
                </a:lnTo>
                <a:lnTo>
                  <a:pt x="81046" y="34655"/>
                </a:lnTo>
                <a:lnTo>
                  <a:pt x="79750" y="33891"/>
                </a:lnTo>
                <a:lnTo>
                  <a:pt x="75566" y="31251"/>
                </a:lnTo>
                <a:lnTo>
                  <a:pt x="74171" y="30511"/>
                </a:lnTo>
                <a:lnTo>
                  <a:pt x="72677" y="29870"/>
                </a:lnTo>
                <a:lnTo>
                  <a:pt x="71282" y="29475"/>
                </a:lnTo>
                <a:lnTo>
                  <a:pt x="69539" y="29130"/>
                </a:lnTo>
                <a:lnTo>
                  <a:pt x="67795" y="28859"/>
                </a:lnTo>
                <a:lnTo>
                  <a:pt x="67546" y="28859"/>
                </a:lnTo>
                <a:lnTo>
                  <a:pt x="67247" y="29155"/>
                </a:lnTo>
                <a:lnTo>
                  <a:pt x="67198" y="29401"/>
                </a:lnTo>
                <a:lnTo>
                  <a:pt x="67048" y="29673"/>
                </a:lnTo>
                <a:lnTo>
                  <a:pt x="66948" y="29771"/>
                </a:lnTo>
                <a:lnTo>
                  <a:pt x="66899" y="30067"/>
                </a:lnTo>
                <a:lnTo>
                  <a:pt x="66650" y="30511"/>
                </a:lnTo>
                <a:lnTo>
                  <a:pt x="66450" y="31005"/>
                </a:lnTo>
                <a:lnTo>
                  <a:pt x="66002" y="32090"/>
                </a:lnTo>
                <a:lnTo>
                  <a:pt x="65853" y="32583"/>
                </a:lnTo>
                <a:lnTo>
                  <a:pt x="65006" y="35050"/>
                </a:lnTo>
                <a:lnTo>
                  <a:pt x="64009" y="37566"/>
                </a:lnTo>
                <a:lnTo>
                  <a:pt x="63063" y="40032"/>
                </a:lnTo>
                <a:lnTo>
                  <a:pt x="61818" y="43930"/>
                </a:lnTo>
                <a:lnTo>
                  <a:pt x="60672" y="47876"/>
                </a:lnTo>
                <a:lnTo>
                  <a:pt x="61618" y="47531"/>
                </a:lnTo>
                <a:lnTo>
                  <a:pt x="62465" y="47161"/>
                </a:lnTo>
                <a:lnTo>
                  <a:pt x="63013" y="46865"/>
                </a:lnTo>
                <a:lnTo>
                  <a:pt x="63312" y="46495"/>
                </a:lnTo>
                <a:lnTo>
                  <a:pt x="63511" y="46150"/>
                </a:lnTo>
                <a:lnTo>
                  <a:pt x="63810" y="45780"/>
                </a:lnTo>
                <a:lnTo>
                  <a:pt x="64408" y="45336"/>
                </a:lnTo>
                <a:lnTo>
                  <a:pt x="65205" y="45015"/>
                </a:lnTo>
                <a:lnTo>
                  <a:pt x="66151" y="44793"/>
                </a:lnTo>
                <a:lnTo>
                  <a:pt x="67198" y="44719"/>
                </a:lnTo>
                <a:lnTo>
                  <a:pt x="68194" y="44793"/>
                </a:lnTo>
                <a:lnTo>
                  <a:pt x="69240" y="44966"/>
                </a:lnTo>
                <a:lnTo>
                  <a:pt x="69439" y="45040"/>
                </a:lnTo>
                <a:lnTo>
                  <a:pt x="70336" y="45262"/>
                </a:lnTo>
                <a:lnTo>
                  <a:pt x="70585" y="45336"/>
                </a:lnTo>
                <a:lnTo>
                  <a:pt x="70784" y="45508"/>
                </a:lnTo>
                <a:lnTo>
                  <a:pt x="70933" y="45706"/>
                </a:lnTo>
                <a:lnTo>
                  <a:pt x="70983" y="45854"/>
                </a:lnTo>
                <a:lnTo>
                  <a:pt x="70983" y="46100"/>
                </a:lnTo>
                <a:lnTo>
                  <a:pt x="71083" y="46347"/>
                </a:lnTo>
                <a:lnTo>
                  <a:pt x="71083" y="46618"/>
                </a:lnTo>
                <a:lnTo>
                  <a:pt x="70734" y="47112"/>
                </a:lnTo>
                <a:lnTo>
                  <a:pt x="70136" y="47531"/>
                </a:lnTo>
                <a:lnTo>
                  <a:pt x="69339" y="47852"/>
                </a:lnTo>
                <a:lnTo>
                  <a:pt x="68343" y="48073"/>
                </a:lnTo>
                <a:lnTo>
                  <a:pt x="67247" y="48172"/>
                </a:lnTo>
                <a:lnTo>
                  <a:pt x="66151" y="48221"/>
                </a:lnTo>
                <a:lnTo>
                  <a:pt x="65404" y="48172"/>
                </a:lnTo>
                <a:lnTo>
                  <a:pt x="64707" y="48098"/>
                </a:lnTo>
                <a:lnTo>
                  <a:pt x="63860" y="48024"/>
                </a:lnTo>
                <a:lnTo>
                  <a:pt x="63163" y="48073"/>
                </a:lnTo>
                <a:lnTo>
                  <a:pt x="62266" y="48221"/>
                </a:lnTo>
                <a:lnTo>
                  <a:pt x="61320" y="48468"/>
                </a:lnTo>
                <a:lnTo>
                  <a:pt x="60423" y="48715"/>
                </a:lnTo>
                <a:lnTo>
                  <a:pt x="60273" y="49159"/>
                </a:lnTo>
                <a:lnTo>
                  <a:pt x="60074" y="49627"/>
                </a:lnTo>
                <a:lnTo>
                  <a:pt x="58729" y="54857"/>
                </a:lnTo>
                <a:lnTo>
                  <a:pt x="57633" y="60110"/>
                </a:lnTo>
                <a:lnTo>
                  <a:pt x="57185" y="62873"/>
                </a:lnTo>
                <a:lnTo>
                  <a:pt x="56836" y="65562"/>
                </a:lnTo>
                <a:lnTo>
                  <a:pt x="56637" y="68250"/>
                </a:lnTo>
                <a:lnTo>
                  <a:pt x="56338" y="71013"/>
                </a:lnTo>
                <a:lnTo>
                  <a:pt x="55890" y="73923"/>
                </a:lnTo>
                <a:lnTo>
                  <a:pt x="54993" y="79893"/>
                </a:lnTo>
                <a:lnTo>
                  <a:pt x="54694" y="82803"/>
                </a:lnTo>
                <a:lnTo>
                  <a:pt x="54645" y="84727"/>
                </a:lnTo>
                <a:lnTo>
                  <a:pt x="54495" y="86750"/>
                </a:lnTo>
                <a:lnTo>
                  <a:pt x="54246" y="88871"/>
                </a:lnTo>
                <a:lnTo>
                  <a:pt x="54196" y="90943"/>
                </a:lnTo>
                <a:lnTo>
                  <a:pt x="54097" y="92990"/>
                </a:lnTo>
                <a:lnTo>
                  <a:pt x="54097" y="94914"/>
                </a:lnTo>
                <a:lnTo>
                  <a:pt x="54196" y="96073"/>
                </a:lnTo>
                <a:lnTo>
                  <a:pt x="54346" y="97455"/>
                </a:lnTo>
                <a:lnTo>
                  <a:pt x="54495" y="98935"/>
                </a:lnTo>
                <a:lnTo>
                  <a:pt x="54694" y="100439"/>
                </a:lnTo>
                <a:lnTo>
                  <a:pt x="55591" y="99601"/>
                </a:lnTo>
                <a:lnTo>
                  <a:pt x="56388" y="98861"/>
                </a:lnTo>
                <a:lnTo>
                  <a:pt x="57185" y="98219"/>
                </a:lnTo>
                <a:lnTo>
                  <a:pt x="58281" y="97381"/>
                </a:lnTo>
                <a:lnTo>
                  <a:pt x="59427" y="96690"/>
                </a:lnTo>
                <a:lnTo>
                  <a:pt x="60523" y="96024"/>
                </a:lnTo>
                <a:lnTo>
                  <a:pt x="61469" y="95383"/>
                </a:lnTo>
                <a:lnTo>
                  <a:pt x="62266" y="94643"/>
                </a:lnTo>
                <a:lnTo>
                  <a:pt x="63661" y="93311"/>
                </a:lnTo>
                <a:lnTo>
                  <a:pt x="65255" y="92028"/>
                </a:lnTo>
                <a:lnTo>
                  <a:pt x="66948" y="90770"/>
                </a:lnTo>
                <a:lnTo>
                  <a:pt x="68792" y="89463"/>
                </a:lnTo>
                <a:lnTo>
                  <a:pt x="70635" y="88106"/>
                </a:lnTo>
                <a:lnTo>
                  <a:pt x="72528" y="86725"/>
                </a:lnTo>
                <a:lnTo>
                  <a:pt x="74520" y="85344"/>
                </a:lnTo>
                <a:lnTo>
                  <a:pt x="76662" y="84036"/>
                </a:lnTo>
                <a:lnTo>
                  <a:pt x="78854" y="82803"/>
                </a:lnTo>
                <a:lnTo>
                  <a:pt x="81145" y="81669"/>
                </a:lnTo>
                <a:lnTo>
                  <a:pt x="84134" y="80509"/>
                </a:lnTo>
                <a:lnTo>
                  <a:pt x="87222" y="79523"/>
                </a:lnTo>
                <a:lnTo>
                  <a:pt x="90410" y="78733"/>
                </a:lnTo>
                <a:lnTo>
                  <a:pt x="93698" y="78166"/>
                </a:lnTo>
                <a:lnTo>
                  <a:pt x="96936" y="77821"/>
                </a:lnTo>
                <a:lnTo>
                  <a:pt x="100174" y="77673"/>
                </a:lnTo>
                <a:lnTo>
                  <a:pt x="103362" y="77747"/>
                </a:lnTo>
                <a:lnTo>
                  <a:pt x="106600" y="78043"/>
                </a:lnTo>
                <a:lnTo>
                  <a:pt x="109688" y="78511"/>
                </a:lnTo>
                <a:lnTo>
                  <a:pt x="112727" y="79202"/>
                </a:lnTo>
                <a:lnTo>
                  <a:pt x="113424" y="79424"/>
                </a:lnTo>
                <a:lnTo>
                  <a:pt x="114321" y="79695"/>
                </a:lnTo>
                <a:lnTo>
                  <a:pt x="115267" y="80041"/>
                </a:lnTo>
                <a:lnTo>
                  <a:pt x="116214" y="80386"/>
                </a:lnTo>
                <a:lnTo>
                  <a:pt x="117210" y="80805"/>
                </a:lnTo>
                <a:lnTo>
                  <a:pt x="118057" y="81126"/>
                </a:lnTo>
                <a:lnTo>
                  <a:pt x="118804" y="81447"/>
                </a:lnTo>
                <a:lnTo>
                  <a:pt x="119452" y="81693"/>
                </a:lnTo>
                <a:lnTo>
                  <a:pt x="119850" y="81841"/>
                </a:lnTo>
                <a:lnTo>
                  <a:pt x="120000" y="81915"/>
                </a:lnTo>
                <a:lnTo>
                  <a:pt x="119750" y="81915"/>
                </a:lnTo>
                <a:lnTo>
                  <a:pt x="119252" y="81965"/>
                </a:lnTo>
                <a:lnTo>
                  <a:pt x="118455" y="82039"/>
                </a:lnTo>
                <a:lnTo>
                  <a:pt x="117509" y="82063"/>
                </a:lnTo>
                <a:lnTo>
                  <a:pt x="116463" y="82137"/>
                </a:lnTo>
                <a:lnTo>
                  <a:pt x="114570" y="82285"/>
                </a:lnTo>
                <a:lnTo>
                  <a:pt x="113872" y="82335"/>
                </a:lnTo>
                <a:lnTo>
                  <a:pt x="113424" y="82359"/>
                </a:lnTo>
                <a:lnTo>
                  <a:pt x="108891" y="82877"/>
                </a:lnTo>
                <a:lnTo>
                  <a:pt x="104508" y="83371"/>
                </a:lnTo>
                <a:lnTo>
                  <a:pt x="100074" y="83963"/>
                </a:lnTo>
                <a:lnTo>
                  <a:pt x="95740" y="84678"/>
                </a:lnTo>
                <a:lnTo>
                  <a:pt x="91407" y="85566"/>
                </a:lnTo>
                <a:lnTo>
                  <a:pt x="87372" y="86429"/>
                </a:lnTo>
                <a:lnTo>
                  <a:pt x="83636" y="87366"/>
                </a:lnTo>
                <a:lnTo>
                  <a:pt x="79900" y="88353"/>
                </a:lnTo>
                <a:lnTo>
                  <a:pt x="76313" y="89463"/>
                </a:lnTo>
                <a:lnTo>
                  <a:pt x="72826" y="90696"/>
                </a:lnTo>
                <a:lnTo>
                  <a:pt x="69688" y="92078"/>
                </a:lnTo>
                <a:lnTo>
                  <a:pt x="66600" y="93558"/>
                </a:lnTo>
                <a:lnTo>
                  <a:pt x="63511" y="95235"/>
                </a:lnTo>
                <a:lnTo>
                  <a:pt x="60423" y="97060"/>
                </a:lnTo>
                <a:lnTo>
                  <a:pt x="59775" y="97455"/>
                </a:lnTo>
                <a:lnTo>
                  <a:pt x="58978" y="97973"/>
                </a:lnTo>
                <a:lnTo>
                  <a:pt x="58132" y="98540"/>
                </a:lnTo>
                <a:lnTo>
                  <a:pt x="57434" y="99206"/>
                </a:lnTo>
                <a:lnTo>
                  <a:pt x="56488" y="100168"/>
                </a:lnTo>
                <a:lnTo>
                  <a:pt x="55641" y="101204"/>
                </a:lnTo>
                <a:lnTo>
                  <a:pt x="55242" y="104583"/>
                </a:lnTo>
                <a:lnTo>
                  <a:pt x="55242" y="104731"/>
                </a:lnTo>
                <a:lnTo>
                  <a:pt x="55292" y="104830"/>
                </a:lnTo>
                <a:lnTo>
                  <a:pt x="55292" y="104953"/>
                </a:lnTo>
                <a:lnTo>
                  <a:pt x="55342" y="105891"/>
                </a:lnTo>
                <a:lnTo>
                  <a:pt x="55491" y="107099"/>
                </a:lnTo>
                <a:lnTo>
                  <a:pt x="55641" y="108406"/>
                </a:lnTo>
                <a:lnTo>
                  <a:pt x="55890" y="109812"/>
                </a:lnTo>
                <a:lnTo>
                  <a:pt x="56039" y="111268"/>
                </a:lnTo>
                <a:lnTo>
                  <a:pt x="56189" y="112698"/>
                </a:lnTo>
                <a:lnTo>
                  <a:pt x="56388" y="114080"/>
                </a:lnTo>
                <a:lnTo>
                  <a:pt x="56737" y="117064"/>
                </a:lnTo>
                <a:lnTo>
                  <a:pt x="57135" y="120000"/>
                </a:lnTo>
                <a:lnTo>
                  <a:pt x="55093" y="120000"/>
                </a:lnTo>
                <a:lnTo>
                  <a:pt x="55093" y="119753"/>
                </a:lnTo>
                <a:lnTo>
                  <a:pt x="54794" y="117829"/>
                </a:lnTo>
                <a:lnTo>
                  <a:pt x="54346" y="114104"/>
                </a:lnTo>
                <a:lnTo>
                  <a:pt x="54097" y="112180"/>
                </a:lnTo>
                <a:lnTo>
                  <a:pt x="53748" y="110133"/>
                </a:lnTo>
                <a:lnTo>
                  <a:pt x="53399" y="107963"/>
                </a:lnTo>
                <a:lnTo>
                  <a:pt x="53100" y="105743"/>
                </a:lnTo>
                <a:lnTo>
                  <a:pt x="52801" y="103572"/>
                </a:lnTo>
                <a:lnTo>
                  <a:pt x="52552" y="101525"/>
                </a:lnTo>
                <a:lnTo>
                  <a:pt x="52503" y="100390"/>
                </a:lnTo>
                <a:lnTo>
                  <a:pt x="52403" y="99453"/>
                </a:lnTo>
                <a:lnTo>
                  <a:pt x="52353" y="98614"/>
                </a:lnTo>
                <a:lnTo>
                  <a:pt x="52204" y="97159"/>
                </a:lnTo>
                <a:lnTo>
                  <a:pt x="52154" y="96394"/>
                </a:lnTo>
                <a:lnTo>
                  <a:pt x="52054" y="95605"/>
                </a:lnTo>
                <a:lnTo>
                  <a:pt x="52004" y="94618"/>
                </a:lnTo>
                <a:lnTo>
                  <a:pt x="52004" y="92176"/>
                </a:lnTo>
                <a:lnTo>
                  <a:pt x="52054" y="90696"/>
                </a:lnTo>
                <a:lnTo>
                  <a:pt x="52054" y="89044"/>
                </a:lnTo>
                <a:lnTo>
                  <a:pt x="52154" y="87317"/>
                </a:lnTo>
                <a:lnTo>
                  <a:pt x="52303" y="85516"/>
                </a:lnTo>
                <a:lnTo>
                  <a:pt x="51755" y="84949"/>
                </a:lnTo>
                <a:lnTo>
                  <a:pt x="51108" y="84480"/>
                </a:lnTo>
                <a:lnTo>
                  <a:pt x="50361" y="83963"/>
                </a:lnTo>
                <a:lnTo>
                  <a:pt x="49564" y="83568"/>
                </a:lnTo>
                <a:lnTo>
                  <a:pt x="48468" y="83149"/>
                </a:lnTo>
                <a:lnTo>
                  <a:pt x="47123" y="82803"/>
                </a:lnTo>
                <a:lnTo>
                  <a:pt x="45728" y="82458"/>
                </a:lnTo>
                <a:lnTo>
                  <a:pt x="44283" y="82137"/>
                </a:lnTo>
                <a:lnTo>
                  <a:pt x="42889" y="81841"/>
                </a:lnTo>
                <a:lnTo>
                  <a:pt x="41544" y="81521"/>
                </a:lnTo>
                <a:lnTo>
                  <a:pt x="40547" y="81200"/>
                </a:lnTo>
                <a:lnTo>
                  <a:pt x="39302" y="80682"/>
                </a:lnTo>
                <a:lnTo>
                  <a:pt x="38206" y="80213"/>
                </a:lnTo>
                <a:lnTo>
                  <a:pt x="37160" y="79819"/>
                </a:lnTo>
                <a:lnTo>
                  <a:pt x="37061" y="82976"/>
                </a:lnTo>
                <a:lnTo>
                  <a:pt x="37011" y="86108"/>
                </a:lnTo>
                <a:lnTo>
                  <a:pt x="36811" y="92941"/>
                </a:lnTo>
                <a:lnTo>
                  <a:pt x="36811" y="94174"/>
                </a:lnTo>
                <a:lnTo>
                  <a:pt x="36861" y="94988"/>
                </a:lnTo>
                <a:lnTo>
                  <a:pt x="36861" y="96641"/>
                </a:lnTo>
                <a:lnTo>
                  <a:pt x="36911" y="97455"/>
                </a:lnTo>
                <a:lnTo>
                  <a:pt x="36911" y="98836"/>
                </a:lnTo>
                <a:lnTo>
                  <a:pt x="37011" y="99379"/>
                </a:lnTo>
                <a:lnTo>
                  <a:pt x="37011" y="99921"/>
                </a:lnTo>
                <a:lnTo>
                  <a:pt x="37160" y="100168"/>
                </a:lnTo>
                <a:lnTo>
                  <a:pt x="37210" y="100612"/>
                </a:lnTo>
                <a:lnTo>
                  <a:pt x="37459" y="101130"/>
                </a:lnTo>
                <a:lnTo>
                  <a:pt x="37658" y="101697"/>
                </a:lnTo>
                <a:lnTo>
                  <a:pt x="38107" y="102955"/>
                </a:lnTo>
                <a:lnTo>
                  <a:pt x="38904" y="104805"/>
                </a:lnTo>
                <a:lnTo>
                  <a:pt x="40547" y="108579"/>
                </a:lnTo>
                <a:lnTo>
                  <a:pt x="41245" y="110404"/>
                </a:lnTo>
                <a:lnTo>
                  <a:pt x="41942" y="112082"/>
                </a:lnTo>
                <a:lnTo>
                  <a:pt x="42938" y="114573"/>
                </a:lnTo>
                <a:lnTo>
                  <a:pt x="43885" y="117188"/>
                </a:lnTo>
                <a:lnTo>
                  <a:pt x="44931" y="119926"/>
                </a:lnTo>
                <a:lnTo>
                  <a:pt x="42938" y="119926"/>
                </a:lnTo>
                <a:lnTo>
                  <a:pt x="42640" y="119136"/>
                </a:lnTo>
                <a:lnTo>
                  <a:pt x="42291" y="118174"/>
                </a:lnTo>
                <a:lnTo>
                  <a:pt x="41843" y="117089"/>
                </a:lnTo>
                <a:lnTo>
                  <a:pt x="41344" y="115880"/>
                </a:lnTo>
                <a:lnTo>
                  <a:pt x="40846" y="114573"/>
                </a:lnTo>
                <a:lnTo>
                  <a:pt x="40298" y="113241"/>
                </a:lnTo>
                <a:lnTo>
                  <a:pt x="39701" y="111810"/>
                </a:lnTo>
                <a:lnTo>
                  <a:pt x="39202" y="110404"/>
                </a:lnTo>
                <a:lnTo>
                  <a:pt x="38605" y="108974"/>
                </a:lnTo>
                <a:lnTo>
                  <a:pt x="38107" y="107568"/>
                </a:lnTo>
                <a:lnTo>
                  <a:pt x="37509" y="106211"/>
                </a:lnTo>
                <a:lnTo>
                  <a:pt x="37011" y="104953"/>
                </a:lnTo>
                <a:lnTo>
                  <a:pt x="36562" y="103769"/>
                </a:lnTo>
                <a:lnTo>
                  <a:pt x="36214" y="102733"/>
                </a:lnTo>
                <a:lnTo>
                  <a:pt x="35815" y="101821"/>
                </a:lnTo>
                <a:lnTo>
                  <a:pt x="35516" y="101056"/>
                </a:lnTo>
                <a:lnTo>
                  <a:pt x="35168" y="100143"/>
                </a:lnTo>
                <a:lnTo>
                  <a:pt x="34520" y="99773"/>
                </a:lnTo>
                <a:lnTo>
                  <a:pt x="33623" y="99354"/>
                </a:lnTo>
                <a:lnTo>
                  <a:pt x="32727" y="98861"/>
                </a:lnTo>
                <a:lnTo>
                  <a:pt x="31780" y="98392"/>
                </a:lnTo>
                <a:lnTo>
                  <a:pt x="30933" y="97923"/>
                </a:lnTo>
                <a:lnTo>
                  <a:pt x="30087" y="97529"/>
                </a:lnTo>
                <a:lnTo>
                  <a:pt x="29389" y="97208"/>
                </a:lnTo>
                <a:lnTo>
                  <a:pt x="28941" y="96937"/>
                </a:lnTo>
                <a:lnTo>
                  <a:pt x="26948" y="95950"/>
                </a:lnTo>
                <a:lnTo>
                  <a:pt x="26351" y="95753"/>
                </a:lnTo>
                <a:lnTo>
                  <a:pt x="24159" y="95309"/>
                </a:lnTo>
                <a:lnTo>
                  <a:pt x="22316" y="94988"/>
                </a:lnTo>
                <a:lnTo>
                  <a:pt x="20473" y="94618"/>
                </a:lnTo>
                <a:lnTo>
                  <a:pt x="16886" y="93952"/>
                </a:lnTo>
                <a:lnTo>
                  <a:pt x="13349" y="93311"/>
                </a:lnTo>
                <a:lnTo>
                  <a:pt x="12652" y="93163"/>
                </a:lnTo>
                <a:lnTo>
                  <a:pt x="11008" y="92867"/>
                </a:lnTo>
                <a:lnTo>
                  <a:pt x="10211" y="92842"/>
                </a:lnTo>
                <a:lnTo>
                  <a:pt x="9613" y="92867"/>
                </a:lnTo>
                <a:lnTo>
                  <a:pt x="8318" y="93163"/>
                </a:lnTo>
                <a:lnTo>
                  <a:pt x="7721" y="93262"/>
                </a:lnTo>
                <a:lnTo>
                  <a:pt x="6674" y="93336"/>
                </a:lnTo>
                <a:lnTo>
                  <a:pt x="5728" y="93311"/>
                </a:lnTo>
                <a:lnTo>
                  <a:pt x="4782" y="93163"/>
                </a:lnTo>
                <a:lnTo>
                  <a:pt x="3985" y="92941"/>
                </a:lnTo>
                <a:lnTo>
                  <a:pt x="3287" y="92571"/>
                </a:lnTo>
                <a:lnTo>
                  <a:pt x="2839" y="92152"/>
                </a:lnTo>
                <a:lnTo>
                  <a:pt x="2789" y="91782"/>
                </a:lnTo>
                <a:lnTo>
                  <a:pt x="2739" y="91387"/>
                </a:lnTo>
                <a:lnTo>
                  <a:pt x="2739" y="91239"/>
                </a:lnTo>
                <a:lnTo>
                  <a:pt x="2789" y="91017"/>
                </a:lnTo>
                <a:lnTo>
                  <a:pt x="2988" y="90844"/>
                </a:lnTo>
                <a:lnTo>
                  <a:pt x="3138" y="90721"/>
                </a:lnTo>
                <a:lnTo>
                  <a:pt x="3387" y="90647"/>
                </a:lnTo>
                <a:lnTo>
                  <a:pt x="3586" y="90548"/>
                </a:lnTo>
                <a:lnTo>
                  <a:pt x="3835" y="90474"/>
                </a:lnTo>
                <a:lnTo>
                  <a:pt x="4034" y="90351"/>
                </a:lnTo>
                <a:lnTo>
                  <a:pt x="4831" y="90080"/>
                </a:lnTo>
                <a:lnTo>
                  <a:pt x="5728" y="89932"/>
                </a:lnTo>
                <a:lnTo>
                  <a:pt x="6674" y="89932"/>
                </a:lnTo>
                <a:lnTo>
                  <a:pt x="7571" y="90030"/>
                </a:lnTo>
                <a:lnTo>
                  <a:pt x="8368" y="90277"/>
                </a:lnTo>
                <a:lnTo>
                  <a:pt x="9016" y="90647"/>
                </a:lnTo>
                <a:lnTo>
                  <a:pt x="9414" y="90968"/>
                </a:lnTo>
                <a:lnTo>
                  <a:pt x="9713" y="91313"/>
                </a:lnTo>
                <a:lnTo>
                  <a:pt x="10062" y="91634"/>
                </a:lnTo>
                <a:lnTo>
                  <a:pt x="10510" y="91880"/>
                </a:lnTo>
                <a:lnTo>
                  <a:pt x="11805" y="92300"/>
                </a:lnTo>
                <a:lnTo>
                  <a:pt x="13150" y="92620"/>
                </a:lnTo>
                <a:lnTo>
                  <a:pt x="16239" y="93311"/>
                </a:lnTo>
                <a:lnTo>
                  <a:pt x="19377" y="93952"/>
                </a:lnTo>
                <a:lnTo>
                  <a:pt x="22914" y="94569"/>
                </a:lnTo>
                <a:lnTo>
                  <a:pt x="24059" y="94791"/>
                </a:lnTo>
                <a:lnTo>
                  <a:pt x="25255" y="94865"/>
                </a:lnTo>
                <a:lnTo>
                  <a:pt x="25554" y="94766"/>
                </a:lnTo>
                <a:lnTo>
                  <a:pt x="25753" y="94544"/>
                </a:lnTo>
                <a:lnTo>
                  <a:pt x="25902" y="94224"/>
                </a:lnTo>
                <a:lnTo>
                  <a:pt x="26002" y="93780"/>
                </a:lnTo>
                <a:lnTo>
                  <a:pt x="26002" y="93336"/>
                </a:lnTo>
                <a:lnTo>
                  <a:pt x="26052" y="92867"/>
                </a:lnTo>
                <a:lnTo>
                  <a:pt x="26151" y="91560"/>
                </a:lnTo>
                <a:lnTo>
                  <a:pt x="26151" y="90203"/>
                </a:lnTo>
                <a:lnTo>
                  <a:pt x="26052" y="88896"/>
                </a:lnTo>
                <a:lnTo>
                  <a:pt x="26052" y="88131"/>
                </a:lnTo>
                <a:lnTo>
                  <a:pt x="25902" y="87342"/>
                </a:lnTo>
                <a:lnTo>
                  <a:pt x="25853" y="87243"/>
                </a:lnTo>
                <a:lnTo>
                  <a:pt x="25255" y="86947"/>
                </a:lnTo>
                <a:lnTo>
                  <a:pt x="25105" y="86824"/>
                </a:lnTo>
                <a:lnTo>
                  <a:pt x="25056" y="86725"/>
                </a:lnTo>
                <a:lnTo>
                  <a:pt x="25056" y="86552"/>
                </a:lnTo>
                <a:lnTo>
                  <a:pt x="24956" y="86429"/>
                </a:lnTo>
                <a:lnTo>
                  <a:pt x="24059" y="85985"/>
                </a:lnTo>
                <a:lnTo>
                  <a:pt x="23561" y="85788"/>
                </a:lnTo>
                <a:lnTo>
                  <a:pt x="23212" y="85516"/>
                </a:lnTo>
                <a:lnTo>
                  <a:pt x="22963" y="85171"/>
                </a:lnTo>
                <a:lnTo>
                  <a:pt x="22814" y="84752"/>
                </a:lnTo>
                <a:lnTo>
                  <a:pt x="22814" y="84357"/>
                </a:lnTo>
                <a:lnTo>
                  <a:pt x="22963" y="83963"/>
                </a:lnTo>
                <a:lnTo>
                  <a:pt x="23262" y="83568"/>
                </a:lnTo>
                <a:lnTo>
                  <a:pt x="23661" y="83149"/>
                </a:lnTo>
                <a:lnTo>
                  <a:pt x="24159" y="82828"/>
                </a:lnTo>
                <a:lnTo>
                  <a:pt x="24458" y="82729"/>
                </a:lnTo>
                <a:lnTo>
                  <a:pt x="24806" y="82581"/>
                </a:lnTo>
                <a:lnTo>
                  <a:pt x="25853" y="82211"/>
                </a:lnTo>
                <a:lnTo>
                  <a:pt x="26899" y="81965"/>
                </a:lnTo>
                <a:lnTo>
                  <a:pt x="27247" y="81915"/>
                </a:lnTo>
                <a:lnTo>
                  <a:pt x="27397" y="81965"/>
                </a:lnTo>
                <a:lnTo>
                  <a:pt x="27696" y="82187"/>
                </a:lnTo>
                <a:lnTo>
                  <a:pt x="28144" y="82359"/>
                </a:lnTo>
                <a:lnTo>
                  <a:pt x="28692" y="82458"/>
                </a:lnTo>
                <a:lnTo>
                  <a:pt x="29140" y="82606"/>
                </a:lnTo>
                <a:lnTo>
                  <a:pt x="30037" y="83025"/>
                </a:lnTo>
                <a:lnTo>
                  <a:pt x="30684" y="83445"/>
                </a:lnTo>
                <a:lnTo>
                  <a:pt x="31083" y="83913"/>
                </a:lnTo>
                <a:lnTo>
                  <a:pt x="31183" y="84480"/>
                </a:lnTo>
                <a:lnTo>
                  <a:pt x="30983" y="85048"/>
                </a:lnTo>
                <a:lnTo>
                  <a:pt x="30635" y="85516"/>
                </a:lnTo>
                <a:lnTo>
                  <a:pt x="30087" y="85960"/>
                </a:lnTo>
                <a:lnTo>
                  <a:pt x="29290" y="86281"/>
                </a:lnTo>
                <a:lnTo>
                  <a:pt x="28642" y="86478"/>
                </a:lnTo>
                <a:lnTo>
                  <a:pt x="28144" y="86651"/>
                </a:lnTo>
                <a:lnTo>
                  <a:pt x="27696" y="86947"/>
                </a:lnTo>
                <a:lnTo>
                  <a:pt x="27297" y="87342"/>
                </a:lnTo>
                <a:lnTo>
                  <a:pt x="27148" y="87810"/>
                </a:lnTo>
                <a:lnTo>
                  <a:pt x="27148" y="88772"/>
                </a:lnTo>
                <a:lnTo>
                  <a:pt x="27098" y="89636"/>
                </a:lnTo>
                <a:lnTo>
                  <a:pt x="27098" y="90548"/>
                </a:lnTo>
                <a:lnTo>
                  <a:pt x="26948" y="92226"/>
                </a:lnTo>
                <a:lnTo>
                  <a:pt x="26948" y="93878"/>
                </a:lnTo>
                <a:lnTo>
                  <a:pt x="27098" y="94569"/>
                </a:lnTo>
                <a:lnTo>
                  <a:pt x="27397" y="95186"/>
                </a:lnTo>
                <a:lnTo>
                  <a:pt x="28044" y="95753"/>
                </a:lnTo>
                <a:lnTo>
                  <a:pt x="28991" y="96246"/>
                </a:lnTo>
                <a:lnTo>
                  <a:pt x="31731" y="97603"/>
                </a:lnTo>
                <a:lnTo>
                  <a:pt x="32577" y="97997"/>
                </a:lnTo>
                <a:lnTo>
                  <a:pt x="33474" y="98441"/>
                </a:lnTo>
                <a:lnTo>
                  <a:pt x="34371" y="98836"/>
                </a:lnTo>
                <a:lnTo>
                  <a:pt x="35118" y="99157"/>
                </a:lnTo>
                <a:lnTo>
                  <a:pt x="35018" y="98244"/>
                </a:lnTo>
                <a:lnTo>
                  <a:pt x="35018" y="95950"/>
                </a:lnTo>
                <a:lnTo>
                  <a:pt x="35118" y="94791"/>
                </a:lnTo>
                <a:lnTo>
                  <a:pt x="35168" y="93706"/>
                </a:lnTo>
                <a:lnTo>
                  <a:pt x="35168" y="89956"/>
                </a:lnTo>
                <a:lnTo>
                  <a:pt x="35466" y="83790"/>
                </a:lnTo>
                <a:lnTo>
                  <a:pt x="35666" y="79153"/>
                </a:lnTo>
                <a:lnTo>
                  <a:pt x="34570" y="78585"/>
                </a:lnTo>
                <a:lnTo>
                  <a:pt x="33623" y="78067"/>
                </a:lnTo>
                <a:lnTo>
                  <a:pt x="32876" y="77549"/>
                </a:lnTo>
                <a:lnTo>
                  <a:pt x="32079" y="77081"/>
                </a:lnTo>
                <a:lnTo>
                  <a:pt x="31332" y="76612"/>
                </a:lnTo>
                <a:lnTo>
                  <a:pt x="30386" y="76069"/>
                </a:lnTo>
                <a:lnTo>
                  <a:pt x="29290" y="75477"/>
                </a:lnTo>
                <a:lnTo>
                  <a:pt x="27995" y="74935"/>
                </a:lnTo>
                <a:lnTo>
                  <a:pt x="26600" y="74515"/>
                </a:lnTo>
                <a:lnTo>
                  <a:pt x="25205" y="74219"/>
                </a:lnTo>
                <a:lnTo>
                  <a:pt x="23711" y="73948"/>
                </a:lnTo>
                <a:lnTo>
                  <a:pt x="23711" y="73874"/>
                </a:lnTo>
                <a:lnTo>
                  <a:pt x="24059" y="73751"/>
                </a:lnTo>
                <a:lnTo>
                  <a:pt x="24657" y="73603"/>
                </a:lnTo>
                <a:lnTo>
                  <a:pt x="25603" y="73381"/>
                </a:lnTo>
                <a:lnTo>
                  <a:pt x="26749" y="73159"/>
                </a:lnTo>
                <a:lnTo>
                  <a:pt x="28044" y="72937"/>
                </a:lnTo>
                <a:lnTo>
                  <a:pt x="29539" y="72764"/>
                </a:lnTo>
                <a:lnTo>
                  <a:pt x="31133" y="72616"/>
                </a:lnTo>
                <a:lnTo>
                  <a:pt x="32876" y="72542"/>
                </a:lnTo>
                <a:lnTo>
                  <a:pt x="34669" y="72493"/>
                </a:lnTo>
                <a:lnTo>
                  <a:pt x="36513" y="72616"/>
                </a:lnTo>
                <a:lnTo>
                  <a:pt x="36562" y="72295"/>
                </a:lnTo>
                <a:lnTo>
                  <a:pt x="36662" y="71876"/>
                </a:lnTo>
                <a:lnTo>
                  <a:pt x="36662" y="70495"/>
                </a:lnTo>
                <a:lnTo>
                  <a:pt x="37061" y="67116"/>
                </a:lnTo>
                <a:lnTo>
                  <a:pt x="37359" y="64131"/>
                </a:lnTo>
                <a:lnTo>
                  <a:pt x="37608" y="62651"/>
                </a:lnTo>
                <a:lnTo>
                  <a:pt x="37907" y="61146"/>
                </a:lnTo>
                <a:lnTo>
                  <a:pt x="37509" y="60974"/>
                </a:lnTo>
                <a:lnTo>
                  <a:pt x="36911" y="60727"/>
                </a:lnTo>
                <a:lnTo>
                  <a:pt x="36114" y="60357"/>
                </a:lnTo>
                <a:lnTo>
                  <a:pt x="35168" y="59963"/>
                </a:lnTo>
                <a:lnTo>
                  <a:pt x="34122" y="59593"/>
                </a:lnTo>
                <a:lnTo>
                  <a:pt x="33125" y="59149"/>
                </a:lnTo>
                <a:lnTo>
                  <a:pt x="32029" y="58754"/>
                </a:lnTo>
                <a:lnTo>
                  <a:pt x="31083" y="58359"/>
                </a:lnTo>
                <a:lnTo>
                  <a:pt x="30186" y="58039"/>
                </a:lnTo>
                <a:lnTo>
                  <a:pt x="29539" y="57743"/>
                </a:lnTo>
                <a:lnTo>
                  <a:pt x="28991" y="57545"/>
                </a:lnTo>
                <a:lnTo>
                  <a:pt x="28792" y="57496"/>
                </a:lnTo>
                <a:lnTo>
                  <a:pt x="27596" y="57126"/>
                </a:lnTo>
                <a:lnTo>
                  <a:pt x="26450" y="56904"/>
                </a:lnTo>
                <a:lnTo>
                  <a:pt x="25105" y="56830"/>
                </a:lnTo>
                <a:lnTo>
                  <a:pt x="23711" y="56855"/>
                </a:lnTo>
                <a:lnTo>
                  <a:pt x="20323" y="57151"/>
                </a:lnTo>
                <a:lnTo>
                  <a:pt x="17036" y="57521"/>
                </a:lnTo>
                <a:lnTo>
                  <a:pt x="15292" y="57693"/>
                </a:lnTo>
                <a:lnTo>
                  <a:pt x="13599" y="57891"/>
                </a:lnTo>
                <a:lnTo>
                  <a:pt x="12702" y="57989"/>
                </a:lnTo>
                <a:lnTo>
                  <a:pt x="11656" y="58063"/>
                </a:lnTo>
                <a:lnTo>
                  <a:pt x="10809" y="58211"/>
                </a:lnTo>
                <a:lnTo>
                  <a:pt x="9962" y="58433"/>
                </a:lnTo>
                <a:lnTo>
                  <a:pt x="9613" y="58655"/>
                </a:lnTo>
                <a:lnTo>
                  <a:pt x="9414" y="58877"/>
                </a:lnTo>
                <a:lnTo>
                  <a:pt x="9265" y="59075"/>
                </a:lnTo>
                <a:lnTo>
                  <a:pt x="9016" y="59346"/>
                </a:lnTo>
                <a:lnTo>
                  <a:pt x="8518" y="59765"/>
                </a:lnTo>
                <a:lnTo>
                  <a:pt x="7770" y="60110"/>
                </a:lnTo>
                <a:lnTo>
                  <a:pt x="6924" y="60382"/>
                </a:lnTo>
                <a:lnTo>
                  <a:pt x="5778" y="60604"/>
                </a:lnTo>
                <a:lnTo>
                  <a:pt x="4682" y="60653"/>
                </a:lnTo>
                <a:lnTo>
                  <a:pt x="3586" y="60530"/>
                </a:lnTo>
                <a:lnTo>
                  <a:pt x="2640" y="60283"/>
                </a:lnTo>
                <a:lnTo>
                  <a:pt x="1693" y="59913"/>
                </a:lnTo>
                <a:lnTo>
                  <a:pt x="1394" y="59691"/>
                </a:lnTo>
                <a:lnTo>
                  <a:pt x="1046" y="59494"/>
                </a:lnTo>
                <a:lnTo>
                  <a:pt x="647" y="59297"/>
                </a:lnTo>
                <a:lnTo>
                  <a:pt x="149" y="59198"/>
                </a:lnTo>
                <a:lnTo>
                  <a:pt x="0" y="59124"/>
                </a:lnTo>
                <a:lnTo>
                  <a:pt x="0" y="58951"/>
                </a:lnTo>
                <a:lnTo>
                  <a:pt x="149" y="58680"/>
                </a:lnTo>
                <a:lnTo>
                  <a:pt x="597" y="58113"/>
                </a:lnTo>
                <a:lnTo>
                  <a:pt x="1245" y="57447"/>
                </a:lnTo>
                <a:lnTo>
                  <a:pt x="1743" y="57151"/>
                </a:lnTo>
                <a:lnTo>
                  <a:pt x="2490" y="56904"/>
                </a:lnTo>
                <a:lnTo>
                  <a:pt x="3287" y="56682"/>
                </a:lnTo>
                <a:lnTo>
                  <a:pt x="4234" y="56534"/>
                </a:lnTo>
                <a:lnTo>
                  <a:pt x="5379" y="56460"/>
                </a:lnTo>
                <a:lnTo>
                  <a:pt x="6475" y="56509"/>
                </a:lnTo>
                <a:lnTo>
                  <a:pt x="7073" y="56657"/>
                </a:lnTo>
                <a:lnTo>
                  <a:pt x="7571" y="56830"/>
                </a:lnTo>
                <a:lnTo>
                  <a:pt x="8069" y="57052"/>
                </a:lnTo>
                <a:lnTo>
                  <a:pt x="8567" y="57200"/>
                </a:lnTo>
                <a:lnTo>
                  <a:pt x="8816" y="57225"/>
                </a:lnTo>
                <a:lnTo>
                  <a:pt x="9414" y="57225"/>
                </a:lnTo>
                <a:lnTo>
                  <a:pt x="9613" y="57274"/>
                </a:lnTo>
                <a:lnTo>
                  <a:pt x="9763" y="57299"/>
                </a:lnTo>
                <a:lnTo>
                  <a:pt x="9912" y="57373"/>
                </a:lnTo>
                <a:lnTo>
                  <a:pt x="10062" y="57422"/>
                </a:lnTo>
                <a:lnTo>
                  <a:pt x="10112" y="57496"/>
                </a:lnTo>
                <a:lnTo>
                  <a:pt x="10261" y="57521"/>
                </a:lnTo>
                <a:lnTo>
                  <a:pt x="10510" y="57521"/>
                </a:lnTo>
                <a:lnTo>
                  <a:pt x="12054" y="57447"/>
                </a:lnTo>
                <a:lnTo>
                  <a:pt x="13648" y="57348"/>
                </a:lnTo>
                <a:lnTo>
                  <a:pt x="16288" y="57126"/>
                </a:lnTo>
                <a:lnTo>
                  <a:pt x="19028" y="56904"/>
                </a:lnTo>
                <a:lnTo>
                  <a:pt x="21519" y="56608"/>
                </a:lnTo>
                <a:lnTo>
                  <a:pt x="22465" y="56509"/>
                </a:lnTo>
                <a:lnTo>
                  <a:pt x="23362" y="56435"/>
                </a:lnTo>
                <a:lnTo>
                  <a:pt x="24159" y="56312"/>
                </a:lnTo>
                <a:lnTo>
                  <a:pt x="24806" y="56213"/>
                </a:lnTo>
                <a:lnTo>
                  <a:pt x="25255" y="56065"/>
                </a:lnTo>
                <a:lnTo>
                  <a:pt x="25354" y="55893"/>
                </a:lnTo>
                <a:lnTo>
                  <a:pt x="25105" y="55523"/>
                </a:lnTo>
                <a:lnTo>
                  <a:pt x="24358" y="54783"/>
                </a:lnTo>
                <a:lnTo>
                  <a:pt x="23511" y="53993"/>
                </a:lnTo>
                <a:lnTo>
                  <a:pt x="22565" y="53204"/>
                </a:lnTo>
                <a:lnTo>
                  <a:pt x="20772" y="51847"/>
                </a:lnTo>
                <a:lnTo>
                  <a:pt x="18929" y="50491"/>
                </a:lnTo>
                <a:lnTo>
                  <a:pt x="15790" y="50071"/>
                </a:lnTo>
                <a:lnTo>
                  <a:pt x="12652" y="49677"/>
                </a:lnTo>
                <a:lnTo>
                  <a:pt x="11755" y="49553"/>
                </a:lnTo>
                <a:lnTo>
                  <a:pt x="10709" y="49405"/>
                </a:lnTo>
                <a:lnTo>
                  <a:pt x="9613" y="49307"/>
                </a:lnTo>
                <a:lnTo>
                  <a:pt x="8518" y="49233"/>
                </a:lnTo>
                <a:lnTo>
                  <a:pt x="7471" y="49307"/>
                </a:lnTo>
                <a:lnTo>
                  <a:pt x="6525" y="49479"/>
                </a:lnTo>
                <a:lnTo>
                  <a:pt x="5429" y="49726"/>
                </a:lnTo>
                <a:lnTo>
                  <a:pt x="4234" y="49849"/>
                </a:lnTo>
                <a:lnTo>
                  <a:pt x="3088" y="49800"/>
                </a:lnTo>
                <a:lnTo>
                  <a:pt x="1992" y="49677"/>
                </a:lnTo>
                <a:lnTo>
                  <a:pt x="1095" y="49381"/>
                </a:lnTo>
                <a:lnTo>
                  <a:pt x="597" y="49011"/>
                </a:lnTo>
                <a:lnTo>
                  <a:pt x="348" y="48493"/>
                </a:lnTo>
                <a:lnTo>
                  <a:pt x="298" y="48000"/>
                </a:lnTo>
                <a:lnTo>
                  <a:pt x="597" y="47457"/>
                </a:lnTo>
                <a:lnTo>
                  <a:pt x="1046" y="46964"/>
                </a:lnTo>
                <a:lnTo>
                  <a:pt x="1743" y="46569"/>
                </a:lnTo>
                <a:lnTo>
                  <a:pt x="2789" y="46322"/>
                </a:lnTo>
                <a:lnTo>
                  <a:pt x="3985" y="46199"/>
                </a:lnTo>
                <a:lnTo>
                  <a:pt x="5230" y="46273"/>
                </a:lnTo>
                <a:lnTo>
                  <a:pt x="6326" y="46470"/>
                </a:lnTo>
                <a:lnTo>
                  <a:pt x="7173" y="46766"/>
                </a:lnTo>
                <a:lnTo>
                  <a:pt x="7721" y="47038"/>
                </a:lnTo>
                <a:lnTo>
                  <a:pt x="8567" y="48024"/>
                </a:lnTo>
                <a:lnTo>
                  <a:pt x="9115" y="48345"/>
                </a:lnTo>
                <a:lnTo>
                  <a:pt x="9763" y="48567"/>
                </a:lnTo>
                <a:lnTo>
                  <a:pt x="10510" y="48715"/>
                </a:lnTo>
                <a:lnTo>
                  <a:pt x="11307" y="48863"/>
                </a:lnTo>
                <a:lnTo>
                  <a:pt x="14694" y="49405"/>
                </a:lnTo>
                <a:lnTo>
                  <a:pt x="18082" y="49923"/>
                </a:lnTo>
                <a:lnTo>
                  <a:pt x="17484" y="49553"/>
                </a:lnTo>
                <a:lnTo>
                  <a:pt x="16836" y="49233"/>
                </a:lnTo>
                <a:lnTo>
                  <a:pt x="16239" y="49035"/>
                </a:lnTo>
                <a:lnTo>
                  <a:pt x="15591" y="48912"/>
                </a:lnTo>
                <a:lnTo>
                  <a:pt x="14844" y="48838"/>
                </a:lnTo>
                <a:lnTo>
                  <a:pt x="14146" y="48690"/>
                </a:lnTo>
                <a:lnTo>
                  <a:pt x="13300" y="48419"/>
                </a:lnTo>
                <a:lnTo>
                  <a:pt x="12652" y="48098"/>
                </a:lnTo>
                <a:lnTo>
                  <a:pt x="12254" y="47704"/>
                </a:lnTo>
                <a:lnTo>
                  <a:pt x="12104" y="47260"/>
                </a:lnTo>
                <a:lnTo>
                  <a:pt x="12204" y="46791"/>
                </a:lnTo>
                <a:lnTo>
                  <a:pt x="12652" y="46322"/>
                </a:lnTo>
                <a:lnTo>
                  <a:pt x="12851" y="46174"/>
                </a:lnTo>
                <a:lnTo>
                  <a:pt x="13300" y="45804"/>
                </a:lnTo>
                <a:lnTo>
                  <a:pt x="13449" y="45730"/>
                </a:lnTo>
                <a:lnTo>
                  <a:pt x="13798" y="45632"/>
                </a:lnTo>
                <a:lnTo>
                  <a:pt x="14146" y="45558"/>
                </a:lnTo>
                <a:lnTo>
                  <a:pt x="14445" y="45508"/>
                </a:lnTo>
                <a:lnTo>
                  <a:pt x="15193" y="45484"/>
                </a:lnTo>
                <a:lnTo>
                  <a:pt x="15990" y="45459"/>
                </a:lnTo>
                <a:lnTo>
                  <a:pt x="17036" y="45582"/>
                </a:lnTo>
                <a:lnTo>
                  <a:pt x="17783" y="45854"/>
                </a:lnTo>
                <a:lnTo>
                  <a:pt x="18430" y="46174"/>
                </a:lnTo>
                <a:lnTo>
                  <a:pt x="18779" y="46618"/>
                </a:lnTo>
                <a:lnTo>
                  <a:pt x="19028" y="47087"/>
                </a:lnTo>
                <a:lnTo>
                  <a:pt x="19078" y="47580"/>
                </a:lnTo>
                <a:lnTo>
                  <a:pt x="18929" y="48024"/>
                </a:lnTo>
                <a:lnTo>
                  <a:pt x="18729" y="48493"/>
                </a:lnTo>
                <a:lnTo>
                  <a:pt x="18630" y="48937"/>
                </a:lnTo>
                <a:lnTo>
                  <a:pt x="19028" y="49381"/>
                </a:lnTo>
                <a:lnTo>
                  <a:pt x="19476" y="49775"/>
                </a:lnTo>
                <a:lnTo>
                  <a:pt x="19975" y="50219"/>
                </a:lnTo>
                <a:lnTo>
                  <a:pt x="22963" y="50565"/>
                </a:lnTo>
                <a:lnTo>
                  <a:pt x="25853" y="51009"/>
                </a:lnTo>
                <a:lnTo>
                  <a:pt x="26052" y="51058"/>
                </a:lnTo>
                <a:lnTo>
                  <a:pt x="26500" y="51083"/>
                </a:lnTo>
                <a:lnTo>
                  <a:pt x="26998" y="51132"/>
                </a:lnTo>
                <a:lnTo>
                  <a:pt x="27447" y="51132"/>
                </a:lnTo>
                <a:lnTo>
                  <a:pt x="27845" y="51083"/>
                </a:lnTo>
                <a:lnTo>
                  <a:pt x="27845" y="51009"/>
                </a:lnTo>
                <a:lnTo>
                  <a:pt x="25902" y="49627"/>
                </a:lnTo>
                <a:lnTo>
                  <a:pt x="23960" y="48098"/>
                </a:lnTo>
                <a:lnTo>
                  <a:pt x="21718" y="46569"/>
                </a:lnTo>
                <a:lnTo>
                  <a:pt x="21419" y="46322"/>
                </a:lnTo>
                <a:lnTo>
                  <a:pt x="21021" y="46002"/>
                </a:lnTo>
                <a:lnTo>
                  <a:pt x="20473" y="45582"/>
                </a:lnTo>
                <a:lnTo>
                  <a:pt x="19975" y="45237"/>
                </a:lnTo>
                <a:lnTo>
                  <a:pt x="19377" y="44867"/>
                </a:lnTo>
                <a:lnTo>
                  <a:pt x="18929" y="44620"/>
                </a:lnTo>
                <a:lnTo>
                  <a:pt x="18580" y="44472"/>
                </a:lnTo>
                <a:lnTo>
                  <a:pt x="17683" y="44398"/>
                </a:lnTo>
                <a:lnTo>
                  <a:pt x="16836" y="44349"/>
                </a:lnTo>
                <a:lnTo>
                  <a:pt x="15940" y="44398"/>
                </a:lnTo>
                <a:lnTo>
                  <a:pt x="15043" y="44324"/>
                </a:lnTo>
                <a:lnTo>
                  <a:pt x="14146" y="44176"/>
                </a:lnTo>
                <a:lnTo>
                  <a:pt x="13349" y="43880"/>
                </a:lnTo>
                <a:lnTo>
                  <a:pt x="12702" y="43510"/>
                </a:lnTo>
                <a:lnTo>
                  <a:pt x="12353" y="43091"/>
                </a:lnTo>
                <a:lnTo>
                  <a:pt x="12104" y="42647"/>
                </a:lnTo>
                <a:lnTo>
                  <a:pt x="12104" y="42129"/>
                </a:lnTo>
                <a:lnTo>
                  <a:pt x="12403" y="41636"/>
                </a:lnTo>
                <a:lnTo>
                  <a:pt x="12901" y="41216"/>
                </a:lnTo>
                <a:lnTo>
                  <a:pt x="13748" y="40871"/>
                </a:lnTo>
                <a:lnTo>
                  <a:pt x="14595" y="40575"/>
                </a:lnTo>
                <a:lnTo>
                  <a:pt x="15591" y="40353"/>
                </a:lnTo>
                <a:lnTo>
                  <a:pt x="16587" y="40254"/>
                </a:lnTo>
                <a:lnTo>
                  <a:pt x="17534" y="40180"/>
                </a:lnTo>
                <a:lnTo>
                  <a:pt x="18430" y="40205"/>
                </a:lnTo>
                <a:lnTo>
                  <a:pt x="19078" y="40328"/>
                </a:lnTo>
                <a:lnTo>
                  <a:pt x="20124" y="40674"/>
                </a:lnTo>
                <a:lnTo>
                  <a:pt x="20871" y="41167"/>
                </a:lnTo>
                <a:lnTo>
                  <a:pt x="21220" y="41734"/>
                </a:lnTo>
                <a:lnTo>
                  <a:pt x="21270" y="42326"/>
                </a:lnTo>
                <a:lnTo>
                  <a:pt x="21170" y="42622"/>
                </a:lnTo>
                <a:lnTo>
                  <a:pt x="20871" y="42943"/>
                </a:lnTo>
                <a:lnTo>
                  <a:pt x="20473" y="43313"/>
                </a:lnTo>
                <a:lnTo>
                  <a:pt x="20273" y="43634"/>
                </a:lnTo>
                <a:lnTo>
                  <a:pt x="20124" y="43954"/>
                </a:lnTo>
                <a:lnTo>
                  <a:pt x="20174" y="44250"/>
                </a:lnTo>
                <a:lnTo>
                  <a:pt x="20323" y="44398"/>
                </a:lnTo>
                <a:lnTo>
                  <a:pt x="20622" y="44645"/>
                </a:lnTo>
                <a:lnTo>
                  <a:pt x="21021" y="44941"/>
                </a:lnTo>
                <a:lnTo>
                  <a:pt x="21419" y="45311"/>
                </a:lnTo>
                <a:lnTo>
                  <a:pt x="21867" y="45632"/>
                </a:lnTo>
                <a:lnTo>
                  <a:pt x="22316" y="45878"/>
                </a:lnTo>
                <a:lnTo>
                  <a:pt x="22615" y="46100"/>
                </a:lnTo>
                <a:lnTo>
                  <a:pt x="22814" y="46150"/>
                </a:lnTo>
                <a:lnTo>
                  <a:pt x="23063" y="46026"/>
                </a:lnTo>
                <a:lnTo>
                  <a:pt x="23262" y="45804"/>
                </a:lnTo>
                <a:lnTo>
                  <a:pt x="23561" y="45582"/>
                </a:lnTo>
                <a:lnTo>
                  <a:pt x="23810" y="45459"/>
                </a:lnTo>
                <a:lnTo>
                  <a:pt x="24159" y="45311"/>
                </a:lnTo>
                <a:lnTo>
                  <a:pt x="24607" y="45114"/>
                </a:lnTo>
                <a:lnTo>
                  <a:pt x="25205" y="44892"/>
                </a:lnTo>
                <a:lnTo>
                  <a:pt x="25603" y="44744"/>
                </a:lnTo>
                <a:lnTo>
                  <a:pt x="26002" y="44694"/>
                </a:lnTo>
                <a:lnTo>
                  <a:pt x="26899" y="44645"/>
                </a:lnTo>
                <a:lnTo>
                  <a:pt x="27745" y="44571"/>
                </a:lnTo>
                <a:lnTo>
                  <a:pt x="28642" y="44546"/>
                </a:lnTo>
                <a:lnTo>
                  <a:pt x="29539" y="44571"/>
                </a:lnTo>
                <a:lnTo>
                  <a:pt x="29738" y="44620"/>
                </a:lnTo>
                <a:lnTo>
                  <a:pt x="30485" y="44744"/>
                </a:lnTo>
                <a:lnTo>
                  <a:pt x="30684" y="44744"/>
                </a:lnTo>
                <a:lnTo>
                  <a:pt x="30933" y="44571"/>
                </a:lnTo>
                <a:lnTo>
                  <a:pt x="30983" y="44250"/>
                </a:lnTo>
                <a:lnTo>
                  <a:pt x="31083" y="43880"/>
                </a:lnTo>
                <a:lnTo>
                  <a:pt x="31083" y="43313"/>
                </a:lnTo>
                <a:lnTo>
                  <a:pt x="31133" y="42795"/>
                </a:lnTo>
                <a:lnTo>
                  <a:pt x="31133" y="42277"/>
                </a:lnTo>
                <a:lnTo>
                  <a:pt x="30983" y="41784"/>
                </a:lnTo>
                <a:lnTo>
                  <a:pt x="30684" y="41438"/>
                </a:lnTo>
                <a:lnTo>
                  <a:pt x="30236" y="41216"/>
                </a:lnTo>
                <a:lnTo>
                  <a:pt x="29240" y="40797"/>
                </a:lnTo>
                <a:lnTo>
                  <a:pt x="28542" y="40402"/>
                </a:lnTo>
                <a:lnTo>
                  <a:pt x="28144" y="39909"/>
                </a:lnTo>
                <a:lnTo>
                  <a:pt x="28044" y="39366"/>
                </a:lnTo>
                <a:lnTo>
                  <a:pt x="28194" y="38972"/>
                </a:lnTo>
                <a:lnTo>
                  <a:pt x="28642" y="38528"/>
                </a:lnTo>
                <a:lnTo>
                  <a:pt x="29290" y="38133"/>
                </a:lnTo>
                <a:lnTo>
                  <a:pt x="30087" y="37738"/>
                </a:lnTo>
                <a:lnTo>
                  <a:pt x="31083" y="37442"/>
                </a:lnTo>
                <a:lnTo>
                  <a:pt x="32079" y="37294"/>
                </a:lnTo>
                <a:lnTo>
                  <a:pt x="33275" y="37294"/>
                </a:lnTo>
                <a:lnTo>
                  <a:pt x="34420" y="37516"/>
                </a:lnTo>
                <a:lnTo>
                  <a:pt x="35267" y="37812"/>
                </a:lnTo>
                <a:lnTo>
                  <a:pt x="35915" y="38108"/>
                </a:lnTo>
                <a:lnTo>
                  <a:pt x="36413" y="38454"/>
                </a:lnTo>
                <a:lnTo>
                  <a:pt x="36712" y="38873"/>
                </a:lnTo>
                <a:lnTo>
                  <a:pt x="36712" y="39342"/>
                </a:lnTo>
                <a:lnTo>
                  <a:pt x="36413" y="39835"/>
                </a:lnTo>
                <a:lnTo>
                  <a:pt x="35965" y="40254"/>
                </a:lnTo>
                <a:lnTo>
                  <a:pt x="35317" y="40600"/>
                </a:lnTo>
                <a:lnTo>
                  <a:pt x="34669" y="40945"/>
                </a:lnTo>
                <a:lnTo>
                  <a:pt x="33922" y="41216"/>
                </a:lnTo>
                <a:lnTo>
                  <a:pt x="33325" y="41586"/>
                </a:lnTo>
                <a:lnTo>
                  <a:pt x="32876" y="42030"/>
                </a:lnTo>
                <a:lnTo>
                  <a:pt x="32378" y="43091"/>
                </a:lnTo>
                <a:lnTo>
                  <a:pt x="32079" y="44176"/>
                </a:lnTo>
                <a:lnTo>
                  <a:pt x="31880" y="45237"/>
                </a:lnTo>
                <a:lnTo>
                  <a:pt x="31880" y="45656"/>
                </a:lnTo>
                <a:lnTo>
                  <a:pt x="32079" y="46076"/>
                </a:lnTo>
                <a:lnTo>
                  <a:pt x="32229" y="46495"/>
                </a:lnTo>
                <a:lnTo>
                  <a:pt x="32079" y="46865"/>
                </a:lnTo>
                <a:lnTo>
                  <a:pt x="31631" y="47580"/>
                </a:lnTo>
                <a:lnTo>
                  <a:pt x="31481" y="47950"/>
                </a:lnTo>
                <a:lnTo>
                  <a:pt x="31631" y="48295"/>
                </a:lnTo>
                <a:lnTo>
                  <a:pt x="32029" y="48616"/>
                </a:lnTo>
                <a:lnTo>
                  <a:pt x="32478" y="48863"/>
                </a:lnTo>
                <a:lnTo>
                  <a:pt x="32876" y="49159"/>
                </a:lnTo>
                <a:lnTo>
                  <a:pt x="33872" y="49800"/>
                </a:lnTo>
                <a:lnTo>
                  <a:pt x="34819" y="50491"/>
                </a:lnTo>
                <a:lnTo>
                  <a:pt x="37160" y="51946"/>
                </a:lnTo>
                <a:lnTo>
                  <a:pt x="39651" y="53377"/>
                </a:lnTo>
                <a:lnTo>
                  <a:pt x="39850" y="53549"/>
                </a:lnTo>
                <a:lnTo>
                  <a:pt x="40298" y="53771"/>
                </a:lnTo>
                <a:lnTo>
                  <a:pt x="40747" y="54018"/>
                </a:lnTo>
                <a:lnTo>
                  <a:pt x="41195" y="54240"/>
                </a:lnTo>
                <a:lnTo>
                  <a:pt x="41643" y="54314"/>
                </a:lnTo>
                <a:lnTo>
                  <a:pt x="41992" y="54215"/>
                </a:lnTo>
                <a:lnTo>
                  <a:pt x="42440" y="54018"/>
                </a:lnTo>
                <a:lnTo>
                  <a:pt x="42789" y="53771"/>
                </a:lnTo>
                <a:lnTo>
                  <a:pt x="43188" y="53549"/>
                </a:lnTo>
                <a:lnTo>
                  <a:pt x="43387" y="53401"/>
                </a:lnTo>
                <a:lnTo>
                  <a:pt x="44283" y="52785"/>
                </a:lnTo>
                <a:lnTo>
                  <a:pt x="44782" y="52217"/>
                </a:lnTo>
                <a:lnTo>
                  <a:pt x="45031" y="51551"/>
                </a:lnTo>
                <a:lnTo>
                  <a:pt x="44931" y="50836"/>
                </a:lnTo>
                <a:lnTo>
                  <a:pt x="44582" y="49726"/>
                </a:lnTo>
                <a:lnTo>
                  <a:pt x="44134" y="48641"/>
                </a:lnTo>
                <a:lnTo>
                  <a:pt x="43636" y="47556"/>
                </a:lnTo>
                <a:lnTo>
                  <a:pt x="42889" y="45804"/>
                </a:lnTo>
                <a:lnTo>
                  <a:pt x="42739" y="45459"/>
                </a:lnTo>
                <a:lnTo>
                  <a:pt x="42640" y="45089"/>
                </a:lnTo>
                <a:lnTo>
                  <a:pt x="42490" y="44694"/>
                </a:lnTo>
                <a:lnTo>
                  <a:pt x="42241" y="44349"/>
                </a:lnTo>
                <a:lnTo>
                  <a:pt x="41793" y="44053"/>
                </a:lnTo>
                <a:lnTo>
                  <a:pt x="41344" y="43880"/>
                </a:lnTo>
                <a:lnTo>
                  <a:pt x="40896" y="43782"/>
                </a:lnTo>
                <a:lnTo>
                  <a:pt x="40398" y="43708"/>
                </a:lnTo>
                <a:lnTo>
                  <a:pt x="39800" y="43584"/>
                </a:lnTo>
                <a:lnTo>
                  <a:pt x="38754" y="43338"/>
                </a:lnTo>
                <a:lnTo>
                  <a:pt x="38057" y="42968"/>
                </a:lnTo>
                <a:lnTo>
                  <a:pt x="37459" y="42548"/>
                </a:lnTo>
                <a:lnTo>
                  <a:pt x="37011" y="41981"/>
                </a:lnTo>
                <a:lnTo>
                  <a:pt x="37011" y="41438"/>
                </a:lnTo>
                <a:lnTo>
                  <a:pt x="37210" y="40945"/>
                </a:lnTo>
                <a:lnTo>
                  <a:pt x="37808" y="40427"/>
                </a:lnTo>
                <a:lnTo>
                  <a:pt x="38704" y="39958"/>
                </a:lnTo>
                <a:lnTo>
                  <a:pt x="39053" y="39810"/>
                </a:lnTo>
                <a:lnTo>
                  <a:pt x="39651" y="39638"/>
                </a:lnTo>
                <a:lnTo>
                  <a:pt x="40448" y="39440"/>
                </a:lnTo>
                <a:lnTo>
                  <a:pt x="41344" y="39342"/>
                </a:lnTo>
                <a:lnTo>
                  <a:pt x="42391" y="39292"/>
                </a:lnTo>
                <a:lnTo>
                  <a:pt x="43337" y="39366"/>
                </a:lnTo>
                <a:lnTo>
                  <a:pt x="44333" y="39638"/>
                </a:lnTo>
                <a:lnTo>
                  <a:pt x="45330" y="40106"/>
                </a:lnTo>
                <a:lnTo>
                  <a:pt x="46027" y="40649"/>
                </a:lnTo>
                <a:lnTo>
                  <a:pt x="46326" y="41118"/>
                </a:lnTo>
                <a:lnTo>
                  <a:pt x="46475" y="41660"/>
                </a:lnTo>
                <a:lnTo>
                  <a:pt x="46326" y="42203"/>
                </a:lnTo>
                <a:lnTo>
                  <a:pt x="45977" y="42499"/>
                </a:lnTo>
                <a:lnTo>
                  <a:pt x="45529" y="42746"/>
                </a:lnTo>
                <a:lnTo>
                  <a:pt x="45031" y="43017"/>
                </a:lnTo>
                <a:lnTo>
                  <a:pt x="44632" y="43313"/>
                </a:lnTo>
                <a:lnTo>
                  <a:pt x="44582" y="43412"/>
                </a:lnTo>
                <a:lnTo>
                  <a:pt x="44582" y="43708"/>
                </a:lnTo>
                <a:lnTo>
                  <a:pt x="44483" y="43806"/>
                </a:lnTo>
                <a:lnTo>
                  <a:pt x="44333" y="43880"/>
                </a:lnTo>
                <a:lnTo>
                  <a:pt x="44283" y="43954"/>
                </a:lnTo>
                <a:lnTo>
                  <a:pt x="43985" y="44102"/>
                </a:lnTo>
                <a:lnTo>
                  <a:pt x="43885" y="44176"/>
                </a:lnTo>
                <a:lnTo>
                  <a:pt x="43885" y="44793"/>
                </a:lnTo>
                <a:lnTo>
                  <a:pt x="44034" y="45336"/>
                </a:lnTo>
                <a:lnTo>
                  <a:pt x="44184" y="45854"/>
                </a:lnTo>
                <a:lnTo>
                  <a:pt x="44582" y="47161"/>
                </a:lnTo>
                <a:lnTo>
                  <a:pt x="45031" y="48493"/>
                </a:lnTo>
                <a:lnTo>
                  <a:pt x="45579" y="49726"/>
                </a:lnTo>
                <a:lnTo>
                  <a:pt x="45728" y="50219"/>
                </a:lnTo>
                <a:lnTo>
                  <a:pt x="45977" y="50639"/>
                </a:lnTo>
                <a:lnTo>
                  <a:pt x="46127" y="51058"/>
                </a:lnTo>
                <a:lnTo>
                  <a:pt x="46425" y="51379"/>
                </a:lnTo>
                <a:lnTo>
                  <a:pt x="46724" y="51601"/>
                </a:lnTo>
                <a:lnTo>
                  <a:pt x="47073" y="51625"/>
                </a:lnTo>
                <a:lnTo>
                  <a:pt x="47970" y="51527"/>
                </a:lnTo>
                <a:lnTo>
                  <a:pt x="48816" y="51305"/>
                </a:lnTo>
                <a:lnTo>
                  <a:pt x="49613" y="51132"/>
                </a:lnTo>
                <a:lnTo>
                  <a:pt x="51457" y="50639"/>
                </a:lnTo>
                <a:lnTo>
                  <a:pt x="53300" y="50145"/>
                </a:lnTo>
                <a:lnTo>
                  <a:pt x="56039" y="49331"/>
                </a:lnTo>
                <a:lnTo>
                  <a:pt x="58580" y="48542"/>
                </a:lnTo>
                <a:lnTo>
                  <a:pt x="59327" y="46026"/>
                </a:lnTo>
                <a:lnTo>
                  <a:pt x="61369" y="40057"/>
                </a:lnTo>
                <a:lnTo>
                  <a:pt x="63611" y="34088"/>
                </a:lnTo>
                <a:lnTo>
                  <a:pt x="63810" y="33521"/>
                </a:lnTo>
                <a:lnTo>
                  <a:pt x="64109" y="32781"/>
                </a:lnTo>
                <a:lnTo>
                  <a:pt x="64408" y="31991"/>
                </a:lnTo>
                <a:lnTo>
                  <a:pt x="64707" y="31153"/>
                </a:lnTo>
                <a:lnTo>
                  <a:pt x="64906" y="30314"/>
                </a:lnTo>
                <a:lnTo>
                  <a:pt x="65056" y="29475"/>
                </a:lnTo>
                <a:lnTo>
                  <a:pt x="65056" y="28711"/>
                </a:lnTo>
                <a:lnTo>
                  <a:pt x="65006" y="28069"/>
                </a:lnTo>
                <a:lnTo>
                  <a:pt x="64707" y="27551"/>
                </a:lnTo>
                <a:lnTo>
                  <a:pt x="64259" y="27033"/>
                </a:lnTo>
                <a:lnTo>
                  <a:pt x="63711" y="26565"/>
                </a:lnTo>
                <a:lnTo>
                  <a:pt x="63163" y="26145"/>
                </a:lnTo>
                <a:lnTo>
                  <a:pt x="62465" y="25775"/>
                </a:lnTo>
                <a:lnTo>
                  <a:pt x="61618" y="25479"/>
                </a:lnTo>
                <a:lnTo>
                  <a:pt x="60572" y="25257"/>
                </a:lnTo>
                <a:lnTo>
                  <a:pt x="59028" y="25035"/>
                </a:lnTo>
                <a:lnTo>
                  <a:pt x="57484" y="24764"/>
                </a:lnTo>
                <a:lnTo>
                  <a:pt x="57036" y="24690"/>
                </a:lnTo>
                <a:lnTo>
                  <a:pt x="56239" y="24616"/>
                </a:lnTo>
                <a:lnTo>
                  <a:pt x="55093" y="24468"/>
                </a:lnTo>
                <a:lnTo>
                  <a:pt x="53698" y="24320"/>
                </a:lnTo>
                <a:lnTo>
                  <a:pt x="52054" y="24172"/>
                </a:lnTo>
                <a:lnTo>
                  <a:pt x="50211" y="24000"/>
                </a:lnTo>
                <a:lnTo>
                  <a:pt x="48318" y="23802"/>
                </a:lnTo>
                <a:lnTo>
                  <a:pt x="46326" y="23630"/>
                </a:lnTo>
                <a:lnTo>
                  <a:pt x="42490" y="23260"/>
                </a:lnTo>
                <a:lnTo>
                  <a:pt x="40697" y="23087"/>
                </a:lnTo>
                <a:lnTo>
                  <a:pt x="39053" y="22939"/>
                </a:lnTo>
                <a:lnTo>
                  <a:pt x="37658" y="22791"/>
                </a:lnTo>
                <a:lnTo>
                  <a:pt x="36513" y="22692"/>
                </a:lnTo>
                <a:lnTo>
                  <a:pt x="35666" y="22618"/>
                </a:lnTo>
                <a:lnTo>
                  <a:pt x="35267" y="22569"/>
                </a:lnTo>
                <a:lnTo>
                  <a:pt x="33773" y="22396"/>
                </a:lnTo>
                <a:lnTo>
                  <a:pt x="32378" y="22100"/>
                </a:lnTo>
                <a:lnTo>
                  <a:pt x="30933" y="21854"/>
                </a:lnTo>
                <a:lnTo>
                  <a:pt x="29090" y="21434"/>
                </a:lnTo>
                <a:lnTo>
                  <a:pt x="27247" y="20867"/>
                </a:lnTo>
                <a:lnTo>
                  <a:pt x="25554" y="20201"/>
                </a:lnTo>
                <a:lnTo>
                  <a:pt x="24059" y="19510"/>
                </a:lnTo>
                <a:lnTo>
                  <a:pt x="22565" y="18746"/>
                </a:lnTo>
                <a:lnTo>
                  <a:pt x="20921" y="18030"/>
                </a:lnTo>
                <a:lnTo>
                  <a:pt x="19227" y="17340"/>
                </a:lnTo>
                <a:lnTo>
                  <a:pt x="17384" y="16748"/>
                </a:lnTo>
                <a:lnTo>
                  <a:pt x="15491" y="16180"/>
                </a:lnTo>
                <a:lnTo>
                  <a:pt x="13648" y="15514"/>
                </a:lnTo>
                <a:lnTo>
                  <a:pt x="13748" y="15440"/>
                </a:lnTo>
                <a:lnTo>
                  <a:pt x="14097" y="15292"/>
                </a:lnTo>
                <a:lnTo>
                  <a:pt x="14744" y="15120"/>
                </a:lnTo>
                <a:lnTo>
                  <a:pt x="15591" y="14898"/>
                </a:lnTo>
                <a:lnTo>
                  <a:pt x="16537" y="14676"/>
                </a:lnTo>
                <a:lnTo>
                  <a:pt x="18729" y="14306"/>
                </a:lnTo>
                <a:lnTo>
                  <a:pt x="19875" y="14207"/>
                </a:lnTo>
                <a:lnTo>
                  <a:pt x="21021" y="14182"/>
                </a:lnTo>
                <a:lnTo>
                  <a:pt x="22415" y="14207"/>
                </a:lnTo>
                <a:lnTo>
                  <a:pt x="24009" y="14281"/>
                </a:lnTo>
                <a:lnTo>
                  <a:pt x="25703" y="14380"/>
                </a:lnTo>
                <a:lnTo>
                  <a:pt x="27447" y="14503"/>
                </a:lnTo>
                <a:lnTo>
                  <a:pt x="29240" y="14651"/>
                </a:lnTo>
                <a:lnTo>
                  <a:pt x="30784" y="14799"/>
                </a:lnTo>
                <a:lnTo>
                  <a:pt x="32179" y="14922"/>
                </a:lnTo>
                <a:lnTo>
                  <a:pt x="33275" y="15070"/>
                </a:lnTo>
                <a:lnTo>
                  <a:pt x="34819" y="15366"/>
                </a:lnTo>
                <a:lnTo>
                  <a:pt x="36562" y="15761"/>
                </a:lnTo>
                <a:lnTo>
                  <a:pt x="38455" y="16254"/>
                </a:lnTo>
                <a:lnTo>
                  <a:pt x="40448" y="16822"/>
                </a:lnTo>
                <a:lnTo>
                  <a:pt x="42490" y="17488"/>
                </a:lnTo>
                <a:lnTo>
                  <a:pt x="44732" y="18203"/>
                </a:lnTo>
                <a:lnTo>
                  <a:pt x="49115" y="19732"/>
                </a:lnTo>
                <a:lnTo>
                  <a:pt x="53399" y="21336"/>
                </a:lnTo>
                <a:lnTo>
                  <a:pt x="55442" y="22125"/>
                </a:lnTo>
                <a:lnTo>
                  <a:pt x="57434" y="22890"/>
                </a:lnTo>
                <a:lnTo>
                  <a:pt x="59277" y="23630"/>
                </a:lnTo>
                <a:lnTo>
                  <a:pt x="60871" y="24271"/>
                </a:lnTo>
                <a:lnTo>
                  <a:pt x="62415" y="24887"/>
                </a:lnTo>
                <a:lnTo>
                  <a:pt x="63661" y="25405"/>
                </a:lnTo>
                <a:lnTo>
                  <a:pt x="64707" y="25849"/>
                </a:lnTo>
                <a:lnTo>
                  <a:pt x="65404" y="26170"/>
                </a:lnTo>
                <a:lnTo>
                  <a:pt x="64757" y="25381"/>
                </a:lnTo>
                <a:lnTo>
                  <a:pt x="63960" y="24690"/>
                </a:lnTo>
                <a:lnTo>
                  <a:pt x="63163" y="23950"/>
                </a:lnTo>
                <a:lnTo>
                  <a:pt x="62117" y="23260"/>
                </a:lnTo>
                <a:lnTo>
                  <a:pt x="60821" y="22643"/>
                </a:lnTo>
                <a:lnTo>
                  <a:pt x="59178" y="22051"/>
                </a:lnTo>
                <a:lnTo>
                  <a:pt x="57434" y="21484"/>
                </a:lnTo>
                <a:lnTo>
                  <a:pt x="55591" y="20892"/>
                </a:lnTo>
                <a:lnTo>
                  <a:pt x="53897" y="20349"/>
                </a:lnTo>
                <a:lnTo>
                  <a:pt x="52303" y="19806"/>
                </a:lnTo>
                <a:lnTo>
                  <a:pt x="51008" y="19264"/>
                </a:lnTo>
                <a:lnTo>
                  <a:pt x="49115" y="18277"/>
                </a:lnTo>
                <a:lnTo>
                  <a:pt x="47422" y="17414"/>
                </a:lnTo>
                <a:lnTo>
                  <a:pt x="46027" y="16600"/>
                </a:lnTo>
                <a:lnTo>
                  <a:pt x="44881" y="15909"/>
                </a:lnTo>
                <a:lnTo>
                  <a:pt x="43835" y="15268"/>
                </a:lnTo>
                <a:lnTo>
                  <a:pt x="42938" y="14651"/>
                </a:lnTo>
                <a:lnTo>
                  <a:pt x="42241" y="14059"/>
                </a:lnTo>
                <a:lnTo>
                  <a:pt x="41494" y="13516"/>
                </a:lnTo>
                <a:lnTo>
                  <a:pt x="40149" y="12431"/>
                </a:lnTo>
                <a:lnTo>
                  <a:pt x="38704" y="11272"/>
                </a:lnTo>
                <a:lnTo>
                  <a:pt x="37808" y="10655"/>
                </a:lnTo>
                <a:lnTo>
                  <a:pt x="36811" y="9965"/>
                </a:lnTo>
                <a:lnTo>
                  <a:pt x="35466" y="9225"/>
                </a:lnTo>
                <a:lnTo>
                  <a:pt x="34072" y="8608"/>
                </a:lnTo>
                <a:lnTo>
                  <a:pt x="32677" y="8139"/>
                </a:lnTo>
                <a:lnTo>
                  <a:pt x="31282" y="7745"/>
                </a:lnTo>
                <a:lnTo>
                  <a:pt x="29887" y="7375"/>
                </a:lnTo>
                <a:lnTo>
                  <a:pt x="29788" y="7301"/>
                </a:lnTo>
                <a:lnTo>
                  <a:pt x="30037" y="7153"/>
                </a:lnTo>
                <a:lnTo>
                  <a:pt x="30684" y="7054"/>
                </a:lnTo>
                <a:lnTo>
                  <a:pt x="31481" y="6906"/>
                </a:lnTo>
                <a:lnTo>
                  <a:pt x="32528" y="6758"/>
                </a:lnTo>
                <a:lnTo>
                  <a:pt x="33623" y="6610"/>
                </a:lnTo>
                <a:lnTo>
                  <a:pt x="35666" y="6314"/>
                </a:lnTo>
                <a:lnTo>
                  <a:pt x="36562" y="6215"/>
                </a:lnTo>
                <a:lnTo>
                  <a:pt x="37210" y="6141"/>
                </a:lnTo>
                <a:lnTo>
                  <a:pt x="39950" y="5944"/>
                </a:lnTo>
                <a:lnTo>
                  <a:pt x="42590" y="5993"/>
                </a:lnTo>
                <a:lnTo>
                  <a:pt x="45180" y="6289"/>
                </a:lnTo>
                <a:lnTo>
                  <a:pt x="47721" y="6832"/>
                </a:lnTo>
                <a:lnTo>
                  <a:pt x="50161" y="7547"/>
                </a:lnTo>
                <a:lnTo>
                  <a:pt x="52503" y="8460"/>
                </a:lnTo>
                <a:lnTo>
                  <a:pt x="54694" y="9545"/>
                </a:lnTo>
                <a:lnTo>
                  <a:pt x="56687" y="10828"/>
                </a:lnTo>
                <a:lnTo>
                  <a:pt x="58381" y="12160"/>
                </a:lnTo>
                <a:lnTo>
                  <a:pt x="59925" y="13615"/>
                </a:lnTo>
                <a:lnTo>
                  <a:pt x="61320" y="15268"/>
                </a:lnTo>
                <a:lnTo>
                  <a:pt x="62465" y="16970"/>
                </a:lnTo>
                <a:lnTo>
                  <a:pt x="63511" y="18721"/>
                </a:lnTo>
                <a:lnTo>
                  <a:pt x="64308" y="20571"/>
                </a:lnTo>
                <a:lnTo>
                  <a:pt x="65056" y="22544"/>
                </a:lnTo>
                <a:lnTo>
                  <a:pt x="65504" y="24542"/>
                </a:lnTo>
                <a:lnTo>
                  <a:pt x="65703" y="25085"/>
                </a:lnTo>
                <a:lnTo>
                  <a:pt x="66151" y="25775"/>
                </a:lnTo>
                <a:lnTo>
                  <a:pt x="66251" y="25233"/>
                </a:lnTo>
                <a:lnTo>
                  <a:pt x="66400" y="24567"/>
                </a:lnTo>
                <a:lnTo>
                  <a:pt x="66550" y="23876"/>
                </a:lnTo>
                <a:lnTo>
                  <a:pt x="66799" y="22421"/>
                </a:lnTo>
                <a:lnTo>
                  <a:pt x="66899" y="21780"/>
                </a:lnTo>
                <a:lnTo>
                  <a:pt x="66948" y="21237"/>
                </a:lnTo>
                <a:lnTo>
                  <a:pt x="67048" y="20793"/>
                </a:lnTo>
                <a:lnTo>
                  <a:pt x="67048" y="20201"/>
                </a:lnTo>
                <a:lnTo>
                  <a:pt x="67198" y="19708"/>
                </a:lnTo>
                <a:lnTo>
                  <a:pt x="67496" y="19042"/>
                </a:lnTo>
                <a:lnTo>
                  <a:pt x="67795" y="18252"/>
                </a:lnTo>
                <a:lnTo>
                  <a:pt x="68194" y="17340"/>
                </a:lnTo>
                <a:lnTo>
                  <a:pt x="68642" y="16328"/>
                </a:lnTo>
                <a:lnTo>
                  <a:pt x="69240" y="15218"/>
                </a:lnTo>
                <a:lnTo>
                  <a:pt x="69738" y="14133"/>
                </a:lnTo>
                <a:lnTo>
                  <a:pt x="70336" y="12974"/>
                </a:lnTo>
                <a:lnTo>
                  <a:pt x="70983" y="11839"/>
                </a:lnTo>
                <a:lnTo>
                  <a:pt x="71581" y="10705"/>
                </a:lnTo>
                <a:lnTo>
                  <a:pt x="72229" y="9669"/>
                </a:lnTo>
                <a:lnTo>
                  <a:pt x="72826" y="8633"/>
                </a:lnTo>
                <a:lnTo>
                  <a:pt x="73424" y="7745"/>
                </a:lnTo>
                <a:lnTo>
                  <a:pt x="73922" y="6931"/>
                </a:lnTo>
                <a:lnTo>
                  <a:pt x="74470" y="6289"/>
                </a:lnTo>
                <a:lnTo>
                  <a:pt x="74819" y="5796"/>
                </a:lnTo>
                <a:lnTo>
                  <a:pt x="75168" y="5475"/>
                </a:lnTo>
                <a:lnTo>
                  <a:pt x="76562" y="4612"/>
                </a:lnTo>
                <a:lnTo>
                  <a:pt x="77957" y="3921"/>
                </a:lnTo>
                <a:lnTo>
                  <a:pt x="79452" y="3255"/>
                </a:lnTo>
                <a:lnTo>
                  <a:pt x="80896" y="2688"/>
                </a:lnTo>
                <a:lnTo>
                  <a:pt x="82839" y="1997"/>
                </a:lnTo>
                <a:lnTo>
                  <a:pt x="84881" y="1405"/>
                </a:lnTo>
                <a:lnTo>
                  <a:pt x="87023" y="937"/>
                </a:lnTo>
                <a:lnTo>
                  <a:pt x="87621" y="813"/>
                </a:lnTo>
                <a:lnTo>
                  <a:pt x="88418" y="690"/>
                </a:lnTo>
                <a:lnTo>
                  <a:pt x="90460" y="320"/>
                </a:lnTo>
                <a:lnTo>
                  <a:pt x="91407" y="123"/>
                </a:lnTo>
                <a:lnTo>
                  <a:pt x="92204" y="24"/>
                </a:lnTo>
                <a:lnTo>
                  <a:pt x="92752" y="0"/>
                </a:lnTo>
                <a:close/>
              </a:path>
            </a:pathLst>
          </a:custGeom>
          <a:solidFill>
            <a:schemeClr val="lt1">
              <a:alpha val="7843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3743323" y="3721473"/>
            <a:ext cx="5120639" cy="1581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276225" y="6429375"/>
            <a:ext cx="2133599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05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743323" y="6429375"/>
            <a:ext cx="4086224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1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838200" y="1762090"/>
            <a:ext cx="2521776" cy="5095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0622" y="50762"/>
                </a:moveTo>
                <a:lnTo>
                  <a:pt x="24009" y="53599"/>
                </a:lnTo>
                <a:lnTo>
                  <a:pt x="25056" y="54437"/>
                </a:lnTo>
                <a:lnTo>
                  <a:pt x="26052" y="55301"/>
                </a:lnTo>
                <a:lnTo>
                  <a:pt x="26799" y="55967"/>
                </a:lnTo>
                <a:lnTo>
                  <a:pt x="27247" y="56287"/>
                </a:lnTo>
                <a:lnTo>
                  <a:pt x="27845" y="56534"/>
                </a:lnTo>
                <a:lnTo>
                  <a:pt x="30186" y="57299"/>
                </a:lnTo>
                <a:lnTo>
                  <a:pt x="30784" y="57521"/>
                </a:lnTo>
                <a:lnTo>
                  <a:pt x="31731" y="57817"/>
                </a:lnTo>
                <a:lnTo>
                  <a:pt x="32727" y="58211"/>
                </a:lnTo>
                <a:lnTo>
                  <a:pt x="35118" y="59001"/>
                </a:lnTo>
                <a:lnTo>
                  <a:pt x="36264" y="59371"/>
                </a:lnTo>
                <a:lnTo>
                  <a:pt x="37310" y="59691"/>
                </a:lnTo>
                <a:lnTo>
                  <a:pt x="38107" y="59913"/>
                </a:lnTo>
                <a:lnTo>
                  <a:pt x="37957" y="59001"/>
                </a:lnTo>
                <a:lnTo>
                  <a:pt x="37608" y="58063"/>
                </a:lnTo>
                <a:lnTo>
                  <a:pt x="37061" y="57373"/>
                </a:lnTo>
                <a:lnTo>
                  <a:pt x="36363" y="56682"/>
                </a:lnTo>
                <a:lnTo>
                  <a:pt x="34221" y="55202"/>
                </a:lnTo>
                <a:lnTo>
                  <a:pt x="32029" y="53771"/>
                </a:lnTo>
                <a:lnTo>
                  <a:pt x="29738" y="52365"/>
                </a:lnTo>
                <a:lnTo>
                  <a:pt x="29389" y="52094"/>
                </a:lnTo>
                <a:lnTo>
                  <a:pt x="28991" y="51921"/>
                </a:lnTo>
                <a:lnTo>
                  <a:pt x="28542" y="51823"/>
                </a:lnTo>
                <a:lnTo>
                  <a:pt x="27895" y="51773"/>
                </a:lnTo>
                <a:lnTo>
                  <a:pt x="26749" y="51675"/>
                </a:lnTo>
                <a:lnTo>
                  <a:pt x="25504" y="51453"/>
                </a:lnTo>
                <a:lnTo>
                  <a:pt x="24308" y="51255"/>
                </a:lnTo>
                <a:lnTo>
                  <a:pt x="20622" y="50762"/>
                </a:lnTo>
                <a:close/>
                <a:moveTo>
                  <a:pt x="58381" y="49257"/>
                </a:moveTo>
                <a:lnTo>
                  <a:pt x="52353" y="50910"/>
                </a:lnTo>
                <a:lnTo>
                  <a:pt x="50361" y="51453"/>
                </a:lnTo>
                <a:lnTo>
                  <a:pt x="48468" y="51995"/>
                </a:lnTo>
                <a:lnTo>
                  <a:pt x="47671" y="52168"/>
                </a:lnTo>
                <a:lnTo>
                  <a:pt x="46824" y="52390"/>
                </a:lnTo>
                <a:lnTo>
                  <a:pt x="46127" y="52612"/>
                </a:lnTo>
                <a:lnTo>
                  <a:pt x="45529" y="52908"/>
                </a:lnTo>
                <a:lnTo>
                  <a:pt x="44632" y="53475"/>
                </a:lnTo>
                <a:lnTo>
                  <a:pt x="43686" y="54067"/>
                </a:lnTo>
                <a:lnTo>
                  <a:pt x="42640" y="54783"/>
                </a:lnTo>
                <a:lnTo>
                  <a:pt x="41643" y="55547"/>
                </a:lnTo>
                <a:lnTo>
                  <a:pt x="40846" y="56312"/>
                </a:lnTo>
                <a:lnTo>
                  <a:pt x="40298" y="56904"/>
                </a:lnTo>
                <a:lnTo>
                  <a:pt x="39950" y="57496"/>
                </a:lnTo>
                <a:lnTo>
                  <a:pt x="39850" y="57619"/>
                </a:lnTo>
                <a:lnTo>
                  <a:pt x="39850" y="57989"/>
                </a:lnTo>
                <a:lnTo>
                  <a:pt x="39800" y="58507"/>
                </a:lnTo>
                <a:lnTo>
                  <a:pt x="39651" y="59050"/>
                </a:lnTo>
                <a:lnTo>
                  <a:pt x="39501" y="60283"/>
                </a:lnTo>
                <a:lnTo>
                  <a:pt x="39452" y="60801"/>
                </a:lnTo>
                <a:lnTo>
                  <a:pt x="39352" y="61196"/>
                </a:lnTo>
                <a:lnTo>
                  <a:pt x="38854" y="63958"/>
                </a:lnTo>
                <a:lnTo>
                  <a:pt x="38306" y="66696"/>
                </a:lnTo>
                <a:lnTo>
                  <a:pt x="38256" y="67461"/>
                </a:lnTo>
                <a:lnTo>
                  <a:pt x="38107" y="68768"/>
                </a:lnTo>
                <a:lnTo>
                  <a:pt x="37907" y="70150"/>
                </a:lnTo>
                <a:lnTo>
                  <a:pt x="37907" y="71482"/>
                </a:lnTo>
                <a:lnTo>
                  <a:pt x="38057" y="72789"/>
                </a:lnTo>
                <a:lnTo>
                  <a:pt x="39701" y="73085"/>
                </a:lnTo>
                <a:lnTo>
                  <a:pt x="41394" y="73529"/>
                </a:lnTo>
                <a:lnTo>
                  <a:pt x="42938" y="74096"/>
                </a:lnTo>
                <a:lnTo>
                  <a:pt x="44483" y="74787"/>
                </a:lnTo>
                <a:lnTo>
                  <a:pt x="45828" y="75699"/>
                </a:lnTo>
                <a:lnTo>
                  <a:pt x="46973" y="76587"/>
                </a:lnTo>
                <a:lnTo>
                  <a:pt x="48219" y="77525"/>
                </a:lnTo>
                <a:lnTo>
                  <a:pt x="49364" y="78462"/>
                </a:lnTo>
                <a:lnTo>
                  <a:pt x="50311" y="79523"/>
                </a:lnTo>
                <a:lnTo>
                  <a:pt x="51257" y="81003"/>
                </a:lnTo>
                <a:lnTo>
                  <a:pt x="51905" y="82606"/>
                </a:lnTo>
                <a:lnTo>
                  <a:pt x="52303" y="84283"/>
                </a:lnTo>
                <a:lnTo>
                  <a:pt x="52303" y="84406"/>
                </a:lnTo>
                <a:lnTo>
                  <a:pt x="52353" y="84505"/>
                </a:lnTo>
                <a:lnTo>
                  <a:pt x="52503" y="82606"/>
                </a:lnTo>
                <a:lnTo>
                  <a:pt x="52702" y="80830"/>
                </a:lnTo>
                <a:lnTo>
                  <a:pt x="52951" y="79227"/>
                </a:lnTo>
                <a:lnTo>
                  <a:pt x="53150" y="77821"/>
                </a:lnTo>
                <a:lnTo>
                  <a:pt x="53300" y="76834"/>
                </a:lnTo>
                <a:lnTo>
                  <a:pt x="53549" y="75773"/>
                </a:lnTo>
                <a:lnTo>
                  <a:pt x="53698" y="74639"/>
                </a:lnTo>
                <a:lnTo>
                  <a:pt x="53897" y="73381"/>
                </a:lnTo>
                <a:lnTo>
                  <a:pt x="54097" y="72000"/>
                </a:lnTo>
                <a:lnTo>
                  <a:pt x="54346" y="70421"/>
                </a:lnTo>
                <a:lnTo>
                  <a:pt x="54645" y="68719"/>
                </a:lnTo>
                <a:lnTo>
                  <a:pt x="54943" y="66795"/>
                </a:lnTo>
                <a:lnTo>
                  <a:pt x="55342" y="63958"/>
                </a:lnTo>
                <a:lnTo>
                  <a:pt x="55740" y="61146"/>
                </a:lnTo>
                <a:lnTo>
                  <a:pt x="56089" y="58310"/>
                </a:lnTo>
                <a:lnTo>
                  <a:pt x="56687" y="55473"/>
                </a:lnTo>
                <a:lnTo>
                  <a:pt x="58381" y="49257"/>
                </a:lnTo>
                <a:close/>
                <a:moveTo>
                  <a:pt x="30933" y="49085"/>
                </a:moveTo>
                <a:lnTo>
                  <a:pt x="30834" y="49109"/>
                </a:lnTo>
                <a:lnTo>
                  <a:pt x="30684" y="49627"/>
                </a:lnTo>
                <a:lnTo>
                  <a:pt x="30535" y="50170"/>
                </a:lnTo>
                <a:lnTo>
                  <a:pt x="30386" y="50540"/>
                </a:lnTo>
                <a:lnTo>
                  <a:pt x="30186" y="50910"/>
                </a:lnTo>
                <a:lnTo>
                  <a:pt x="30087" y="51255"/>
                </a:lnTo>
                <a:lnTo>
                  <a:pt x="30336" y="51601"/>
                </a:lnTo>
                <a:lnTo>
                  <a:pt x="30784" y="51921"/>
                </a:lnTo>
                <a:lnTo>
                  <a:pt x="31183" y="52217"/>
                </a:lnTo>
                <a:lnTo>
                  <a:pt x="32826" y="53451"/>
                </a:lnTo>
                <a:lnTo>
                  <a:pt x="34420" y="54536"/>
                </a:lnTo>
                <a:lnTo>
                  <a:pt x="36214" y="55621"/>
                </a:lnTo>
                <a:lnTo>
                  <a:pt x="36413" y="55769"/>
                </a:lnTo>
                <a:lnTo>
                  <a:pt x="36712" y="55991"/>
                </a:lnTo>
                <a:lnTo>
                  <a:pt x="37459" y="56509"/>
                </a:lnTo>
                <a:lnTo>
                  <a:pt x="37907" y="56731"/>
                </a:lnTo>
                <a:lnTo>
                  <a:pt x="38256" y="56830"/>
                </a:lnTo>
                <a:lnTo>
                  <a:pt x="38605" y="56830"/>
                </a:lnTo>
                <a:lnTo>
                  <a:pt x="38904" y="56682"/>
                </a:lnTo>
                <a:lnTo>
                  <a:pt x="39202" y="56361"/>
                </a:lnTo>
                <a:lnTo>
                  <a:pt x="39651" y="55991"/>
                </a:lnTo>
                <a:lnTo>
                  <a:pt x="40099" y="55671"/>
                </a:lnTo>
                <a:lnTo>
                  <a:pt x="40398" y="55301"/>
                </a:lnTo>
                <a:lnTo>
                  <a:pt x="40448" y="54980"/>
                </a:lnTo>
                <a:lnTo>
                  <a:pt x="40149" y="54610"/>
                </a:lnTo>
                <a:lnTo>
                  <a:pt x="39651" y="54289"/>
                </a:lnTo>
                <a:lnTo>
                  <a:pt x="39153" y="53993"/>
                </a:lnTo>
                <a:lnTo>
                  <a:pt x="38206" y="53401"/>
                </a:lnTo>
                <a:lnTo>
                  <a:pt x="37310" y="52834"/>
                </a:lnTo>
                <a:lnTo>
                  <a:pt x="35516" y="51823"/>
                </a:lnTo>
                <a:lnTo>
                  <a:pt x="33872" y="50787"/>
                </a:lnTo>
                <a:lnTo>
                  <a:pt x="31930" y="49627"/>
                </a:lnTo>
                <a:lnTo>
                  <a:pt x="31880" y="49553"/>
                </a:lnTo>
                <a:lnTo>
                  <a:pt x="31481" y="49381"/>
                </a:lnTo>
                <a:lnTo>
                  <a:pt x="31332" y="49257"/>
                </a:lnTo>
                <a:lnTo>
                  <a:pt x="31183" y="49183"/>
                </a:lnTo>
                <a:lnTo>
                  <a:pt x="31083" y="49159"/>
                </a:lnTo>
                <a:lnTo>
                  <a:pt x="30933" y="49085"/>
                </a:lnTo>
                <a:close/>
                <a:moveTo>
                  <a:pt x="29290" y="48641"/>
                </a:moveTo>
                <a:lnTo>
                  <a:pt x="28642" y="48690"/>
                </a:lnTo>
                <a:lnTo>
                  <a:pt x="28343" y="48690"/>
                </a:lnTo>
                <a:lnTo>
                  <a:pt x="27845" y="48715"/>
                </a:lnTo>
                <a:lnTo>
                  <a:pt x="27148" y="48715"/>
                </a:lnTo>
                <a:lnTo>
                  <a:pt x="26650" y="48764"/>
                </a:lnTo>
                <a:lnTo>
                  <a:pt x="26201" y="48764"/>
                </a:lnTo>
                <a:lnTo>
                  <a:pt x="26002" y="48715"/>
                </a:lnTo>
                <a:lnTo>
                  <a:pt x="26749" y="49307"/>
                </a:lnTo>
                <a:lnTo>
                  <a:pt x="28493" y="50466"/>
                </a:lnTo>
                <a:lnTo>
                  <a:pt x="28792" y="50614"/>
                </a:lnTo>
                <a:lnTo>
                  <a:pt x="28991" y="50565"/>
                </a:lnTo>
                <a:lnTo>
                  <a:pt x="29240" y="50392"/>
                </a:lnTo>
                <a:lnTo>
                  <a:pt x="29389" y="50170"/>
                </a:lnTo>
                <a:lnTo>
                  <a:pt x="29439" y="49923"/>
                </a:lnTo>
                <a:lnTo>
                  <a:pt x="29539" y="49701"/>
                </a:lnTo>
                <a:lnTo>
                  <a:pt x="29738" y="49257"/>
                </a:lnTo>
                <a:lnTo>
                  <a:pt x="29788" y="49035"/>
                </a:lnTo>
                <a:lnTo>
                  <a:pt x="29788" y="48838"/>
                </a:lnTo>
                <a:lnTo>
                  <a:pt x="29688" y="48715"/>
                </a:lnTo>
                <a:lnTo>
                  <a:pt x="29290" y="48641"/>
                </a:lnTo>
                <a:close/>
                <a:moveTo>
                  <a:pt x="92752" y="0"/>
                </a:moveTo>
                <a:lnTo>
                  <a:pt x="92951" y="123"/>
                </a:lnTo>
                <a:lnTo>
                  <a:pt x="93100" y="468"/>
                </a:lnTo>
                <a:lnTo>
                  <a:pt x="93200" y="961"/>
                </a:lnTo>
                <a:lnTo>
                  <a:pt x="93250" y="1627"/>
                </a:lnTo>
                <a:lnTo>
                  <a:pt x="93349" y="2392"/>
                </a:lnTo>
                <a:lnTo>
                  <a:pt x="93349" y="3181"/>
                </a:lnTo>
                <a:lnTo>
                  <a:pt x="93200" y="4785"/>
                </a:lnTo>
                <a:lnTo>
                  <a:pt x="93100" y="5475"/>
                </a:lnTo>
                <a:lnTo>
                  <a:pt x="92951" y="6092"/>
                </a:lnTo>
                <a:lnTo>
                  <a:pt x="92801" y="6536"/>
                </a:lnTo>
                <a:lnTo>
                  <a:pt x="92154" y="7671"/>
                </a:lnTo>
                <a:lnTo>
                  <a:pt x="91207" y="8707"/>
                </a:lnTo>
                <a:lnTo>
                  <a:pt x="89962" y="9693"/>
                </a:lnTo>
                <a:lnTo>
                  <a:pt x="88617" y="10655"/>
                </a:lnTo>
                <a:lnTo>
                  <a:pt x="85678" y="12456"/>
                </a:lnTo>
                <a:lnTo>
                  <a:pt x="83038" y="14059"/>
                </a:lnTo>
                <a:lnTo>
                  <a:pt x="77459" y="17192"/>
                </a:lnTo>
                <a:lnTo>
                  <a:pt x="74919" y="18820"/>
                </a:lnTo>
                <a:lnTo>
                  <a:pt x="74321" y="19214"/>
                </a:lnTo>
                <a:lnTo>
                  <a:pt x="73623" y="19782"/>
                </a:lnTo>
                <a:lnTo>
                  <a:pt x="72777" y="20349"/>
                </a:lnTo>
                <a:lnTo>
                  <a:pt x="71980" y="21015"/>
                </a:lnTo>
                <a:lnTo>
                  <a:pt x="70186" y="22322"/>
                </a:lnTo>
                <a:lnTo>
                  <a:pt x="69389" y="22865"/>
                </a:lnTo>
                <a:lnTo>
                  <a:pt x="68742" y="23309"/>
                </a:lnTo>
                <a:lnTo>
                  <a:pt x="68144" y="23630"/>
                </a:lnTo>
                <a:lnTo>
                  <a:pt x="67945" y="26639"/>
                </a:lnTo>
                <a:lnTo>
                  <a:pt x="68642" y="26096"/>
                </a:lnTo>
                <a:lnTo>
                  <a:pt x="69339" y="25578"/>
                </a:lnTo>
                <a:lnTo>
                  <a:pt x="69887" y="25159"/>
                </a:lnTo>
                <a:lnTo>
                  <a:pt x="71531" y="23556"/>
                </a:lnTo>
                <a:lnTo>
                  <a:pt x="72777" y="22495"/>
                </a:lnTo>
                <a:lnTo>
                  <a:pt x="74022" y="21484"/>
                </a:lnTo>
                <a:lnTo>
                  <a:pt x="75317" y="20398"/>
                </a:lnTo>
                <a:lnTo>
                  <a:pt x="76712" y="19338"/>
                </a:lnTo>
                <a:lnTo>
                  <a:pt x="78206" y="18326"/>
                </a:lnTo>
                <a:lnTo>
                  <a:pt x="79800" y="17414"/>
                </a:lnTo>
                <a:lnTo>
                  <a:pt x="81594" y="16600"/>
                </a:lnTo>
                <a:lnTo>
                  <a:pt x="83486" y="15958"/>
                </a:lnTo>
                <a:lnTo>
                  <a:pt x="85479" y="15490"/>
                </a:lnTo>
                <a:lnTo>
                  <a:pt x="87521" y="15144"/>
                </a:lnTo>
                <a:lnTo>
                  <a:pt x="89514" y="14972"/>
                </a:lnTo>
                <a:lnTo>
                  <a:pt x="91556" y="14922"/>
                </a:lnTo>
                <a:lnTo>
                  <a:pt x="94146" y="15144"/>
                </a:lnTo>
                <a:lnTo>
                  <a:pt x="96637" y="15588"/>
                </a:lnTo>
                <a:lnTo>
                  <a:pt x="97285" y="15687"/>
                </a:lnTo>
                <a:lnTo>
                  <a:pt x="98082" y="15835"/>
                </a:lnTo>
                <a:lnTo>
                  <a:pt x="99078" y="16032"/>
                </a:lnTo>
                <a:lnTo>
                  <a:pt x="99925" y="16180"/>
                </a:lnTo>
                <a:lnTo>
                  <a:pt x="100672" y="16328"/>
                </a:lnTo>
                <a:lnTo>
                  <a:pt x="101270" y="16378"/>
                </a:lnTo>
                <a:lnTo>
                  <a:pt x="101469" y="16452"/>
                </a:lnTo>
                <a:lnTo>
                  <a:pt x="101320" y="16501"/>
                </a:lnTo>
                <a:lnTo>
                  <a:pt x="100971" y="16575"/>
                </a:lnTo>
                <a:lnTo>
                  <a:pt x="100473" y="16674"/>
                </a:lnTo>
                <a:lnTo>
                  <a:pt x="99128" y="16970"/>
                </a:lnTo>
                <a:lnTo>
                  <a:pt x="98530" y="17118"/>
                </a:lnTo>
                <a:lnTo>
                  <a:pt x="98032" y="17216"/>
                </a:lnTo>
                <a:lnTo>
                  <a:pt x="97135" y="17512"/>
                </a:lnTo>
                <a:lnTo>
                  <a:pt x="96189" y="17808"/>
                </a:lnTo>
                <a:lnTo>
                  <a:pt x="94943" y="18129"/>
                </a:lnTo>
                <a:lnTo>
                  <a:pt x="93449" y="18573"/>
                </a:lnTo>
                <a:lnTo>
                  <a:pt x="91805" y="19017"/>
                </a:lnTo>
                <a:lnTo>
                  <a:pt x="89962" y="19510"/>
                </a:lnTo>
                <a:lnTo>
                  <a:pt x="87970" y="20053"/>
                </a:lnTo>
                <a:lnTo>
                  <a:pt x="85927" y="20620"/>
                </a:lnTo>
                <a:lnTo>
                  <a:pt x="83835" y="21188"/>
                </a:lnTo>
                <a:lnTo>
                  <a:pt x="81743" y="21804"/>
                </a:lnTo>
                <a:lnTo>
                  <a:pt x="79651" y="22396"/>
                </a:lnTo>
                <a:lnTo>
                  <a:pt x="77708" y="23013"/>
                </a:lnTo>
                <a:lnTo>
                  <a:pt x="75765" y="23580"/>
                </a:lnTo>
                <a:lnTo>
                  <a:pt x="74072" y="24147"/>
                </a:lnTo>
                <a:lnTo>
                  <a:pt x="72528" y="24641"/>
                </a:lnTo>
                <a:lnTo>
                  <a:pt x="71282" y="25159"/>
                </a:lnTo>
                <a:lnTo>
                  <a:pt x="70286" y="25578"/>
                </a:lnTo>
                <a:lnTo>
                  <a:pt x="69589" y="25997"/>
                </a:lnTo>
                <a:lnTo>
                  <a:pt x="69090" y="26318"/>
                </a:lnTo>
                <a:lnTo>
                  <a:pt x="68642" y="26713"/>
                </a:lnTo>
                <a:lnTo>
                  <a:pt x="68144" y="27181"/>
                </a:lnTo>
                <a:lnTo>
                  <a:pt x="67696" y="27625"/>
                </a:lnTo>
                <a:lnTo>
                  <a:pt x="67696" y="27724"/>
                </a:lnTo>
                <a:lnTo>
                  <a:pt x="67795" y="27798"/>
                </a:lnTo>
                <a:lnTo>
                  <a:pt x="67845" y="27847"/>
                </a:lnTo>
                <a:lnTo>
                  <a:pt x="67945" y="27921"/>
                </a:lnTo>
                <a:lnTo>
                  <a:pt x="68144" y="27724"/>
                </a:lnTo>
                <a:lnTo>
                  <a:pt x="70435" y="27477"/>
                </a:lnTo>
                <a:lnTo>
                  <a:pt x="72528" y="27107"/>
                </a:lnTo>
                <a:lnTo>
                  <a:pt x="74520" y="26639"/>
                </a:lnTo>
                <a:lnTo>
                  <a:pt x="76363" y="26096"/>
                </a:lnTo>
                <a:lnTo>
                  <a:pt x="78057" y="25529"/>
                </a:lnTo>
                <a:lnTo>
                  <a:pt x="81444" y="24271"/>
                </a:lnTo>
                <a:lnTo>
                  <a:pt x="83188" y="23654"/>
                </a:lnTo>
                <a:lnTo>
                  <a:pt x="84931" y="23112"/>
                </a:lnTo>
                <a:lnTo>
                  <a:pt x="87023" y="22421"/>
                </a:lnTo>
                <a:lnTo>
                  <a:pt x="89016" y="21656"/>
                </a:lnTo>
                <a:lnTo>
                  <a:pt x="90809" y="20818"/>
                </a:lnTo>
                <a:lnTo>
                  <a:pt x="92652" y="20028"/>
                </a:lnTo>
                <a:lnTo>
                  <a:pt x="94645" y="19288"/>
                </a:lnTo>
                <a:lnTo>
                  <a:pt x="97584" y="18425"/>
                </a:lnTo>
                <a:lnTo>
                  <a:pt x="100672" y="17636"/>
                </a:lnTo>
                <a:lnTo>
                  <a:pt x="107148" y="16106"/>
                </a:lnTo>
                <a:lnTo>
                  <a:pt x="107447" y="16032"/>
                </a:lnTo>
                <a:lnTo>
                  <a:pt x="107845" y="15835"/>
                </a:lnTo>
                <a:lnTo>
                  <a:pt x="109190" y="15342"/>
                </a:lnTo>
                <a:lnTo>
                  <a:pt x="109838" y="15046"/>
                </a:lnTo>
                <a:lnTo>
                  <a:pt x="110485" y="14799"/>
                </a:lnTo>
                <a:lnTo>
                  <a:pt x="111033" y="14577"/>
                </a:lnTo>
                <a:lnTo>
                  <a:pt x="111382" y="14429"/>
                </a:lnTo>
                <a:lnTo>
                  <a:pt x="111531" y="14380"/>
                </a:lnTo>
                <a:lnTo>
                  <a:pt x="111531" y="14503"/>
                </a:lnTo>
                <a:lnTo>
                  <a:pt x="111382" y="14676"/>
                </a:lnTo>
                <a:lnTo>
                  <a:pt x="111183" y="14873"/>
                </a:lnTo>
                <a:lnTo>
                  <a:pt x="111033" y="14972"/>
                </a:lnTo>
                <a:lnTo>
                  <a:pt x="110635" y="15514"/>
                </a:lnTo>
                <a:lnTo>
                  <a:pt x="110485" y="16106"/>
                </a:lnTo>
                <a:lnTo>
                  <a:pt x="110585" y="16674"/>
                </a:lnTo>
                <a:lnTo>
                  <a:pt x="110635" y="17290"/>
                </a:lnTo>
                <a:lnTo>
                  <a:pt x="110635" y="17882"/>
                </a:lnTo>
                <a:lnTo>
                  <a:pt x="110386" y="19091"/>
                </a:lnTo>
                <a:lnTo>
                  <a:pt x="109838" y="20201"/>
                </a:lnTo>
                <a:lnTo>
                  <a:pt x="109041" y="21336"/>
                </a:lnTo>
                <a:lnTo>
                  <a:pt x="107945" y="22396"/>
                </a:lnTo>
                <a:lnTo>
                  <a:pt x="106550" y="23383"/>
                </a:lnTo>
                <a:lnTo>
                  <a:pt x="104856" y="24246"/>
                </a:lnTo>
                <a:lnTo>
                  <a:pt x="102963" y="25085"/>
                </a:lnTo>
                <a:lnTo>
                  <a:pt x="100722" y="25775"/>
                </a:lnTo>
                <a:lnTo>
                  <a:pt x="98331" y="26392"/>
                </a:lnTo>
                <a:lnTo>
                  <a:pt x="95691" y="26910"/>
                </a:lnTo>
                <a:lnTo>
                  <a:pt x="92801" y="27255"/>
                </a:lnTo>
                <a:lnTo>
                  <a:pt x="89813" y="27527"/>
                </a:lnTo>
                <a:lnTo>
                  <a:pt x="86625" y="27699"/>
                </a:lnTo>
                <a:lnTo>
                  <a:pt x="83536" y="27798"/>
                </a:lnTo>
                <a:lnTo>
                  <a:pt x="80547" y="27921"/>
                </a:lnTo>
                <a:lnTo>
                  <a:pt x="83636" y="28020"/>
                </a:lnTo>
                <a:lnTo>
                  <a:pt x="86276" y="28217"/>
                </a:lnTo>
                <a:lnTo>
                  <a:pt x="88866" y="28464"/>
                </a:lnTo>
                <a:lnTo>
                  <a:pt x="91357" y="28785"/>
                </a:lnTo>
                <a:lnTo>
                  <a:pt x="93698" y="29229"/>
                </a:lnTo>
                <a:lnTo>
                  <a:pt x="95840" y="29771"/>
                </a:lnTo>
                <a:lnTo>
                  <a:pt x="98181" y="30561"/>
                </a:lnTo>
                <a:lnTo>
                  <a:pt x="100323" y="31473"/>
                </a:lnTo>
                <a:lnTo>
                  <a:pt x="102067" y="32460"/>
                </a:lnTo>
                <a:lnTo>
                  <a:pt x="103611" y="33521"/>
                </a:lnTo>
                <a:lnTo>
                  <a:pt x="104856" y="34581"/>
                </a:lnTo>
                <a:lnTo>
                  <a:pt x="105952" y="35691"/>
                </a:lnTo>
                <a:lnTo>
                  <a:pt x="106749" y="36801"/>
                </a:lnTo>
                <a:lnTo>
                  <a:pt x="107496" y="37911"/>
                </a:lnTo>
                <a:lnTo>
                  <a:pt x="107945" y="38972"/>
                </a:lnTo>
                <a:lnTo>
                  <a:pt x="108293" y="39983"/>
                </a:lnTo>
                <a:lnTo>
                  <a:pt x="108542" y="40945"/>
                </a:lnTo>
                <a:lnTo>
                  <a:pt x="108692" y="41808"/>
                </a:lnTo>
                <a:lnTo>
                  <a:pt x="108692" y="43239"/>
                </a:lnTo>
                <a:lnTo>
                  <a:pt x="108542" y="43782"/>
                </a:lnTo>
                <a:lnTo>
                  <a:pt x="108443" y="44127"/>
                </a:lnTo>
                <a:lnTo>
                  <a:pt x="108293" y="44324"/>
                </a:lnTo>
                <a:lnTo>
                  <a:pt x="108144" y="44324"/>
                </a:lnTo>
                <a:lnTo>
                  <a:pt x="107198" y="43584"/>
                </a:lnTo>
                <a:lnTo>
                  <a:pt x="106201" y="42894"/>
                </a:lnTo>
                <a:lnTo>
                  <a:pt x="105006" y="42252"/>
                </a:lnTo>
                <a:lnTo>
                  <a:pt x="103661" y="41586"/>
                </a:lnTo>
                <a:lnTo>
                  <a:pt x="102067" y="41044"/>
                </a:lnTo>
                <a:lnTo>
                  <a:pt x="100572" y="40649"/>
                </a:lnTo>
                <a:lnTo>
                  <a:pt x="99327" y="40279"/>
                </a:lnTo>
                <a:lnTo>
                  <a:pt x="98082" y="39983"/>
                </a:lnTo>
                <a:lnTo>
                  <a:pt x="96936" y="39736"/>
                </a:lnTo>
                <a:lnTo>
                  <a:pt x="93599" y="38972"/>
                </a:lnTo>
                <a:lnTo>
                  <a:pt x="92353" y="38676"/>
                </a:lnTo>
                <a:lnTo>
                  <a:pt x="91108" y="38355"/>
                </a:lnTo>
                <a:lnTo>
                  <a:pt x="89713" y="37911"/>
                </a:lnTo>
                <a:lnTo>
                  <a:pt x="86425" y="36826"/>
                </a:lnTo>
                <a:lnTo>
                  <a:pt x="84533" y="36110"/>
                </a:lnTo>
                <a:lnTo>
                  <a:pt x="82291" y="35223"/>
                </a:lnTo>
                <a:lnTo>
                  <a:pt x="81046" y="34655"/>
                </a:lnTo>
                <a:lnTo>
                  <a:pt x="79750" y="33891"/>
                </a:lnTo>
                <a:lnTo>
                  <a:pt x="75566" y="31251"/>
                </a:lnTo>
                <a:lnTo>
                  <a:pt x="74171" y="30511"/>
                </a:lnTo>
                <a:lnTo>
                  <a:pt x="72677" y="29870"/>
                </a:lnTo>
                <a:lnTo>
                  <a:pt x="71282" y="29475"/>
                </a:lnTo>
                <a:lnTo>
                  <a:pt x="69539" y="29130"/>
                </a:lnTo>
                <a:lnTo>
                  <a:pt x="67795" y="28859"/>
                </a:lnTo>
                <a:lnTo>
                  <a:pt x="67546" y="28859"/>
                </a:lnTo>
                <a:lnTo>
                  <a:pt x="67247" y="29155"/>
                </a:lnTo>
                <a:lnTo>
                  <a:pt x="67198" y="29401"/>
                </a:lnTo>
                <a:lnTo>
                  <a:pt x="67048" y="29673"/>
                </a:lnTo>
                <a:lnTo>
                  <a:pt x="66948" y="29771"/>
                </a:lnTo>
                <a:lnTo>
                  <a:pt x="66899" y="30067"/>
                </a:lnTo>
                <a:lnTo>
                  <a:pt x="66650" y="30511"/>
                </a:lnTo>
                <a:lnTo>
                  <a:pt x="66450" y="31005"/>
                </a:lnTo>
                <a:lnTo>
                  <a:pt x="66002" y="32090"/>
                </a:lnTo>
                <a:lnTo>
                  <a:pt x="65853" y="32583"/>
                </a:lnTo>
                <a:lnTo>
                  <a:pt x="65006" y="35050"/>
                </a:lnTo>
                <a:lnTo>
                  <a:pt x="64009" y="37566"/>
                </a:lnTo>
                <a:lnTo>
                  <a:pt x="63063" y="40032"/>
                </a:lnTo>
                <a:lnTo>
                  <a:pt x="61818" y="43930"/>
                </a:lnTo>
                <a:lnTo>
                  <a:pt x="60672" y="47876"/>
                </a:lnTo>
                <a:lnTo>
                  <a:pt x="61618" y="47531"/>
                </a:lnTo>
                <a:lnTo>
                  <a:pt x="62465" y="47161"/>
                </a:lnTo>
                <a:lnTo>
                  <a:pt x="63013" y="46865"/>
                </a:lnTo>
                <a:lnTo>
                  <a:pt x="63312" y="46495"/>
                </a:lnTo>
                <a:lnTo>
                  <a:pt x="63511" y="46150"/>
                </a:lnTo>
                <a:lnTo>
                  <a:pt x="63810" y="45780"/>
                </a:lnTo>
                <a:lnTo>
                  <a:pt x="64408" y="45336"/>
                </a:lnTo>
                <a:lnTo>
                  <a:pt x="65205" y="45015"/>
                </a:lnTo>
                <a:lnTo>
                  <a:pt x="66151" y="44793"/>
                </a:lnTo>
                <a:lnTo>
                  <a:pt x="67198" y="44719"/>
                </a:lnTo>
                <a:lnTo>
                  <a:pt x="68194" y="44793"/>
                </a:lnTo>
                <a:lnTo>
                  <a:pt x="69240" y="44966"/>
                </a:lnTo>
                <a:lnTo>
                  <a:pt x="69439" y="45040"/>
                </a:lnTo>
                <a:lnTo>
                  <a:pt x="70336" y="45262"/>
                </a:lnTo>
                <a:lnTo>
                  <a:pt x="70585" y="45336"/>
                </a:lnTo>
                <a:lnTo>
                  <a:pt x="70784" y="45508"/>
                </a:lnTo>
                <a:lnTo>
                  <a:pt x="70933" y="45706"/>
                </a:lnTo>
                <a:lnTo>
                  <a:pt x="70983" y="45854"/>
                </a:lnTo>
                <a:lnTo>
                  <a:pt x="70983" y="46100"/>
                </a:lnTo>
                <a:lnTo>
                  <a:pt x="71083" y="46347"/>
                </a:lnTo>
                <a:lnTo>
                  <a:pt x="71083" y="46618"/>
                </a:lnTo>
                <a:lnTo>
                  <a:pt x="70734" y="47112"/>
                </a:lnTo>
                <a:lnTo>
                  <a:pt x="70136" y="47531"/>
                </a:lnTo>
                <a:lnTo>
                  <a:pt x="69339" y="47852"/>
                </a:lnTo>
                <a:lnTo>
                  <a:pt x="68343" y="48073"/>
                </a:lnTo>
                <a:lnTo>
                  <a:pt x="67247" y="48172"/>
                </a:lnTo>
                <a:lnTo>
                  <a:pt x="66151" y="48221"/>
                </a:lnTo>
                <a:lnTo>
                  <a:pt x="65404" y="48172"/>
                </a:lnTo>
                <a:lnTo>
                  <a:pt x="64707" y="48098"/>
                </a:lnTo>
                <a:lnTo>
                  <a:pt x="63860" y="48024"/>
                </a:lnTo>
                <a:lnTo>
                  <a:pt x="63163" y="48073"/>
                </a:lnTo>
                <a:lnTo>
                  <a:pt x="62266" y="48221"/>
                </a:lnTo>
                <a:lnTo>
                  <a:pt x="61320" y="48468"/>
                </a:lnTo>
                <a:lnTo>
                  <a:pt x="60423" y="48715"/>
                </a:lnTo>
                <a:lnTo>
                  <a:pt x="60273" y="49159"/>
                </a:lnTo>
                <a:lnTo>
                  <a:pt x="60074" y="49627"/>
                </a:lnTo>
                <a:lnTo>
                  <a:pt x="58729" y="54857"/>
                </a:lnTo>
                <a:lnTo>
                  <a:pt x="57633" y="60110"/>
                </a:lnTo>
                <a:lnTo>
                  <a:pt x="57185" y="62873"/>
                </a:lnTo>
                <a:lnTo>
                  <a:pt x="56836" y="65562"/>
                </a:lnTo>
                <a:lnTo>
                  <a:pt x="56637" y="68250"/>
                </a:lnTo>
                <a:lnTo>
                  <a:pt x="56338" y="71013"/>
                </a:lnTo>
                <a:lnTo>
                  <a:pt x="55890" y="73923"/>
                </a:lnTo>
                <a:lnTo>
                  <a:pt x="54993" y="79893"/>
                </a:lnTo>
                <a:lnTo>
                  <a:pt x="54694" y="82803"/>
                </a:lnTo>
                <a:lnTo>
                  <a:pt x="54645" y="84727"/>
                </a:lnTo>
                <a:lnTo>
                  <a:pt x="54495" y="86750"/>
                </a:lnTo>
                <a:lnTo>
                  <a:pt x="54246" y="88871"/>
                </a:lnTo>
                <a:lnTo>
                  <a:pt x="54196" y="90943"/>
                </a:lnTo>
                <a:lnTo>
                  <a:pt x="54097" y="92990"/>
                </a:lnTo>
                <a:lnTo>
                  <a:pt x="54097" y="94914"/>
                </a:lnTo>
                <a:lnTo>
                  <a:pt x="54196" y="96073"/>
                </a:lnTo>
                <a:lnTo>
                  <a:pt x="54346" y="97455"/>
                </a:lnTo>
                <a:lnTo>
                  <a:pt x="54495" y="98935"/>
                </a:lnTo>
                <a:lnTo>
                  <a:pt x="54694" y="100439"/>
                </a:lnTo>
                <a:lnTo>
                  <a:pt x="55591" y="99601"/>
                </a:lnTo>
                <a:lnTo>
                  <a:pt x="56388" y="98861"/>
                </a:lnTo>
                <a:lnTo>
                  <a:pt x="57185" y="98219"/>
                </a:lnTo>
                <a:lnTo>
                  <a:pt x="58281" y="97381"/>
                </a:lnTo>
                <a:lnTo>
                  <a:pt x="59427" y="96690"/>
                </a:lnTo>
                <a:lnTo>
                  <a:pt x="60523" y="96024"/>
                </a:lnTo>
                <a:lnTo>
                  <a:pt x="61469" y="95383"/>
                </a:lnTo>
                <a:lnTo>
                  <a:pt x="62266" y="94643"/>
                </a:lnTo>
                <a:lnTo>
                  <a:pt x="63661" y="93311"/>
                </a:lnTo>
                <a:lnTo>
                  <a:pt x="65255" y="92028"/>
                </a:lnTo>
                <a:lnTo>
                  <a:pt x="66948" y="90770"/>
                </a:lnTo>
                <a:lnTo>
                  <a:pt x="68792" y="89463"/>
                </a:lnTo>
                <a:lnTo>
                  <a:pt x="70635" y="88106"/>
                </a:lnTo>
                <a:lnTo>
                  <a:pt x="72528" y="86725"/>
                </a:lnTo>
                <a:lnTo>
                  <a:pt x="74520" y="85344"/>
                </a:lnTo>
                <a:lnTo>
                  <a:pt x="76662" y="84036"/>
                </a:lnTo>
                <a:lnTo>
                  <a:pt x="78854" y="82803"/>
                </a:lnTo>
                <a:lnTo>
                  <a:pt x="81145" y="81669"/>
                </a:lnTo>
                <a:lnTo>
                  <a:pt x="84134" y="80509"/>
                </a:lnTo>
                <a:lnTo>
                  <a:pt x="87222" y="79523"/>
                </a:lnTo>
                <a:lnTo>
                  <a:pt x="90410" y="78733"/>
                </a:lnTo>
                <a:lnTo>
                  <a:pt x="93698" y="78166"/>
                </a:lnTo>
                <a:lnTo>
                  <a:pt x="96936" y="77821"/>
                </a:lnTo>
                <a:lnTo>
                  <a:pt x="100174" y="77673"/>
                </a:lnTo>
                <a:lnTo>
                  <a:pt x="103362" y="77747"/>
                </a:lnTo>
                <a:lnTo>
                  <a:pt x="106600" y="78043"/>
                </a:lnTo>
                <a:lnTo>
                  <a:pt x="109688" y="78511"/>
                </a:lnTo>
                <a:lnTo>
                  <a:pt x="112727" y="79202"/>
                </a:lnTo>
                <a:lnTo>
                  <a:pt x="113424" y="79424"/>
                </a:lnTo>
                <a:lnTo>
                  <a:pt x="114321" y="79695"/>
                </a:lnTo>
                <a:lnTo>
                  <a:pt x="115267" y="80041"/>
                </a:lnTo>
                <a:lnTo>
                  <a:pt x="116214" y="80386"/>
                </a:lnTo>
                <a:lnTo>
                  <a:pt x="117210" y="80805"/>
                </a:lnTo>
                <a:lnTo>
                  <a:pt x="118057" y="81126"/>
                </a:lnTo>
                <a:lnTo>
                  <a:pt x="118804" y="81447"/>
                </a:lnTo>
                <a:lnTo>
                  <a:pt x="119452" y="81693"/>
                </a:lnTo>
                <a:lnTo>
                  <a:pt x="119850" y="81841"/>
                </a:lnTo>
                <a:lnTo>
                  <a:pt x="120000" y="81915"/>
                </a:lnTo>
                <a:lnTo>
                  <a:pt x="119750" y="81915"/>
                </a:lnTo>
                <a:lnTo>
                  <a:pt x="119252" y="81965"/>
                </a:lnTo>
                <a:lnTo>
                  <a:pt x="118455" y="82039"/>
                </a:lnTo>
                <a:lnTo>
                  <a:pt x="117509" y="82063"/>
                </a:lnTo>
                <a:lnTo>
                  <a:pt x="116463" y="82137"/>
                </a:lnTo>
                <a:lnTo>
                  <a:pt x="114570" y="82285"/>
                </a:lnTo>
                <a:lnTo>
                  <a:pt x="113872" y="82335"/>
                </a:lnTo>
                <a:lnTo>
                  <a:pt x="113424" y="82359"/>
                </a:lnTo>
                <a:lnTo>
                  <a:pt x="108891" y="82877"/>
                </a:lnTo>
                <a:lnTo>
                  <a:pt x="104508" y="83371"/>
                </a:lnTo>
                <a:lnTo>
                  <a:pt x="100074" y="83963"/>
                </a:lnTo>
                <a:lnTo>
                  <a:pt x="95740" y="84678"/>
                </a:lnTo>
                <a:lnTo>
                  <a:pt x="91407" y="85566"/>
                </a:lnTo>
                <a:lnTo>
                  <a:pt x="87372" y="86429"/>
                </a:lnTo>
                <a:lnTo>
                  <a:pt x="83636" y="87366"/>
                </a:lnTo>
                <a:lnTo>
                  <a:pt x="79900" y="88353"/>
                </a:lnTo>
                <a:lnTo>
                  <a:pt x="76313" y="89463"/>
                </a:lnTo>
                <a:lnTo>
                  <a:pt x="72826" y="90696"/>
                </a:lnTo>
                <a:lnTo>
                  <a:pt x="69688" y="92078"/>
                </a:lnTo>
                <a:lnTo>
                  <a:pt x="66600" y="93558"/>
                </a:lnTo>
                <a:lnTo>
                  <a:pt x="63511" y="95235"/>
                </a:lnTo>
                <a:lnTo>
                  <a:pt x="60423" y="97060"/>
                </a:lnTo>
                <a:lnTo>
                  <a:pt x="59775" y="97455"/>
                </a:lnTo>
                <a:lnTo>
                  <a:pt x="58978" y="97973"/>
                </a:lnTo>
                <a:lnTo>
                  <a:pt x="58132" y="98540"/>
                </a:lnTo>
                <a:lnTo>
                  <a:pt x="57434" y="99206"/>
                </a:lnTo>
                <a:lnTo>
                  <a:pt x="56488" y="100168"/>
                </a:lnTo>
                <a:lnTo>
                  <a:pt x="55641" y="101204"/>
                </a:lnTo>
                <a:lnTo>
                  <a:pt x="55242" y="104583"/>
                </a:lnTo>
                <a:lnTo>
                  <a:pt x="55242" y="104731"/>
                </a:lnTo>
                <a:lnTo>
                  <a:pt x="55292" y="104830"/>
                </a:lnTo>
                <a:lnTo>
                  <a:pt x="55292" y="104953"/>
                </a:lnTo>
                <a:lnTo>
                  <a:pt x="55342" y="105891"/>
                </a:lnTo>
                <a:lnTo>
                  <a:pt x="55491" y="107099"/>
                </a:lnTo>
                <a:lnTo>
                  <a:pt x="55641" y="108406"/>
                </a:lnTo>
                <a:lnTo>
                  <a:pt x="55890" y="109812"/>
                </a:lnTo>
                <a:lnTo>
                  <a:pt x="56039" y="111268"/>
                </a:lnTo>
                <a:lnTo>
                  <a:pt x="56189" y="112698"/>
                </a:lnTo>
                <a:lnTo>
                  <a:pt x="56388" y="114080"/>
                </a:lnTo>
                <a:lnTo>
                  <a:pt x="56737" y="117064"/>
                </a:lnTo>
                <a:lnTo>
                  <a:pt x="57135" y="120000"/>
                </a:lnTo>
                <a:lnTo>
                  <a:pt x="55093" y="120000"/>
                </a:lnTo>
                <a:lnTo>
                  <a:pt x="55093" y="119753"/>
                </a:lnTo>
                <a:lnTo>
                  <a:pt x="54794" y="117829"/>
                </a:lnTo>
                <a:lnTo>
                  <a:pt x="54346" y="114104"/>
                </a:lnTo>
                <a:lnTo>
                  <a:pt x="54097" y="112180"/>
                </a:lnTo>
                <a:lnTo>
                  <a:pt x="53748" y="110133"/>
                </a:lnTo>
                <a:lnTo>
                  <a:pt x="53399" y="107963"/>
                </a:lnTo>
                <a:lnTo>
                  <a:pt x="53100" y="105743"/>
                </a:lnTo>
                <a:lnTo>
                  <a:pt x="52801" y="103572"/>
                </a:lnTo>
                <a:lnTo>
                  <a:pt x="52552" y="101525"/>
                </a:lnTo>
                <a:lnTo>
                  <a:pt x="52503" y="100390"/>
                </a:lnTo>
                <a:lnTo>
                  <a:pt x="52403" y="99453"/>
                </a:lnTo>
                <a:lnTo>
                  <a:pt x="52353" y="98614"/>
                </a:lnTo>
                <a:lnTo>
                  <a:pt x="52204" y="97159"/>
                </a:lnTo>
                <a:lnTo>
                  <a:pt x="52154" y="96394"/>
                </a:lnTo>
                <a:lnTo>
                  <a:pt x="52054" y="95605"/>
                </a:lnTo>
                <a:lnTo>
                  <a:pt x="52004" y="94618"/>
                </a:lnTo>
                <a:lnTo>
                  <a:pt x="52004" y="92176"/>
                </a:lnTo>
                <a:lnTo>
                  <a:pt x="52054" y="90696"/>
                </a:lnTo>
                <a:lnTo>
                  <a:pt x="52054" y="89044"/>
                </a:lnTo>
                <a:lnTo>
                  <a:pt x="52154" y="87317"/>
                </a:lnTo>
                <a:lnTo>
                  <a:pt x="52303" y="85516"/>
                </a:lnTo>
                <a:lnTo>
                  <a:pt x="51755" y="84949"/>
                </a:lnTo>
                <a:lnTo>
                  <a:pt x="51108" y="84480"/>
                </a:lnTo>
                <a:lnTo>
                  <a:pt x="50361" y="83963"/>
                </a:lnTo>
                <a:lnTo>
                  <a:pt x="49564" y="83568"/>
                </a:lnTo>
                <a:lnTo>
                  <a:pt x="48468" y="83149"/>
                </a:lnTo>
                <a:lnTo>
                  <a:pt x="47123" y="82803"/>
                </a:lnTo>
                <a:lnTo>
                  <a:pt x="45728" y="82458"/>
                </a:lnTo>
                <a:lnTo>
                  <a:pt x="44283" y="82137"/>
                </a:lnTo>
                <a:lnTo>
                  <a:pt x="42889" y="81841"/>
                </a:lnTo>
                <a:lnTo>
                  <a:pt x="41544" y="81521"/>
                </a:lnTo>
                <a:lnTo>
                  <a:pt x="40547" y="81200"/>
                </a:lnTo>
                <a:lnTo>
                  <a:pt x="39302" y="80682"/>
                </a:lnTo>
                <a:lnTo>
                  <a:pt x="38206" y="80213"/>
                </a:lnTo>
                <a:lnTo>
                  <a:pt x="37160" y="79819"/>
                </a:lnTo>
                <a:lnTo>
                  <a:pt x="37061" y="82976"/>
                </a:lnTo>
                <a:lnTo>
                  <a:pt x="37011" y="86108"/>
                </a:lnTo>
                <a:lnTo>
                  <a:pt x="36811" y="92941"/>
                </a:lnTo>
                <a:lnTo>
                  <a:pt x="36811" y="94174"/>
                </a:lnTo>
                <a:lnTo>
                  <a:pt x="36861" y="94988"/>
                </a:lnTo>
                <a:lnTo>
                  <a:pt x="36861" y="96641"/>
                </a:lnTo>
                <a:lnTo>
                  <a:pt x="36911" y="97455"/>
                </a:lnTo>
                <a:lnTo>
                  <a:pt x="36911" y="98836"/>
                </a:lnTo>
                <a:lnTo>
                  <a:pt x="37011" y="99379"/>
                </a:lnTo>
                <a:lnTo>
                  <a:pt x="37011" y="99921"/>
                </a:lnTo>
                <a:lnTo>
                  <a:pt x="37160" y="100168"/>
                </a:lnTo>
                <a:lnTo>
                  <a:pt x="37210" y="100612"/>
                </a:lnTo>
                <a:lnTo>
                  <a:pt x="37459" y="101130"/>
                </a:lnTo>
                <a:lnTo>
                  <a:pt x="37658" y="101697"/>
                </a:lnTo>
                <a:lnTo>
                  <a:pt x="38107" y="102955"/>
                </a:lnTo>
                <a:lnTo>
                  <a:pt x="38904" y="104805"/>
                </a:lnTo>
                <a:lnTo>
                  <a:pt x="40547" y="108579"/>
                </a:lnTo>
                <a:lnTo>
                  <a:pt x="41245" y="110404"/>
                </a:lnTo>
                <a:lnTo>
                  <a:pt x="41942" y="112082"/>
                </a:lnTo>
                <a:lnTo>
                  <a:pt x="42938" y="114573"/>
                </a:lnTo>
                <a:lnTo>
                  <a:pt x="43885" y="117188"/>
                </a:lnTo>
                <a:lnTo>
                  <a:pt x="44931" y="119926"/>
                </a:lnTo>
                <a:lnTo>
                  <a:pt x="42938" y="119926"/>
                </a:lnTo>
                <a:lnTo>
                  <a:pt x="42640" y="119136"/>
                </a:lnTo>
                <a:lnTo>
                  <a:pt x="42291" y="118174"/>
                </a:lnTo>
                <a:lnTo>
                  <a:pt x="41843" y="117089"/>
                </a:lnTo>
                <a:lnTo>
                  <a:pt x="41344" y="115880"/>
                </a:lnTo>
                <a:lnTo>
                  <a:pt x="40846" y="114573"/>
                </a:lnTo>
                <a:lnTo>
                  <a:pt x="40298" y="113241"/>
                </a:lnTo>
                <a:lnTo>
                  <a:pt x="39701" y="111810"/>
                </a:lnTo>
                <a:lnTo>
                  <a:pt x="39202" y="110404"/>
                </a:lnTo>
                <a:lnTo>
                  <a:pt x="38605" y="108974"/>
                </a:lnTo>
                <a:lnTo>
                  <a:pt x="38107" y="107568"/>
                </a:lnTo>
                <a:lnTo>
                  <a:pt x="37509" y="106211"/>
                </a:lnTo>
                <a:lnTo>
                  <a:pt x="37011" y="104953"/>
                </a:lnTo>
                <a:lnTo>
                  <a:pt x="36562" y="103769"/>
                </a:lnTo>
                <a:lnTo>
                  <a:pt x="36214" y="102733"/>
                </a:lnTo>
                <a:lnTo>
                  <a:pt x="35815" y="101821"/>
                </a:lnTo>
                <a:lnTo>
                  <a:pt x="35516" y="101056"/>
                </a:lnTo>
                <a:lnTo>
                  <a:pt x="35168" y="100143"/>
                </a:lnTo>
                <a:lnTo>
                  <a:pt x="34520" y="99773"/>
                </a:lnTo>
                <a:lnTo>
                  <a:pt x="33623" y="99354"/>
                </a:lnTo>
                <a:lnTo>
                  <a:pt x="32727" y="98861"/>
                </a:lnTo>
                <a:lnTo>
                  <a:pt x="31780" y="98392"/>
                </a:lnTo>
                <a:lnTo>
                  <a:pt x="30933" y="97923"/>
                </a:lnTo>
                <a:lnTo>
                  <a:pt x="30087" y="97529"/>
                </a:lnTo>
                <a:lnTo>
                  <a:pt x="29389" y="97208"/>
                </a:lnTo>
                <a:lnTo>
                  <a:pt x="28941" y="96937"/>
                </a:lnTo>
                <a:lnTo>
                  <a:pt x="26948" y="95950"/>
                </a:lnTo>
                <a:lnTo>
                  <a:pt x="26351" y="95753"/>
                </a:lnTo>
                <a:lnTo>
                  <a:pt x="24159" y="95309"/>
                </a:lnTo>
                <a:lnTo>
                  <a:pt x="22316" y="94988"/>
                </a:lnTo>
                <a:lnTo>
                  <a:pt x="20473" y="94618"/>
                </a:lnTo>
                <a:lnTo>
                  <a:pt x="16886" y="93952"/>
                </a:lnTo>
                <a:lnTo>
                  <a:pt x="13349" y="93311"/>
                </a:lnTo>
                <a:lnTo>
                  <a:pt x="12652" y="93163"/>
                </a:lnTo>
                <a:lnTo>
                  <a:pt x="11008" y="92867"/>
                </a:lnTo>
                <a:lnTo>
                  <a:pt x="10211" y="92842"/>
                </a:lnTo>
                <a:lnTo>
                  <a:pt x="9613" y="92867"/>
                </a:lnTo>
                <a:lnTo>
                  <a:pt x="8318" y="93163"/>
                </a:lnTo>
                <a:lnTo>
                  <a:pt x="7721" y="93262"/>
                </a:lnTo>
                <a:lnTo>
                  <a:pt x="6674" y="93336"/>
                </a:lnTo>
                <a:lnTo>
                  <a:pt x="5728" y="93311"/>
                </a:lnTo>
                <a:lnTo>
                  <a:pt x="4782" y="93163"/>
                </a:lnTo>
                <a:lnTo>
                  <a:pt x="3985" y="92941"/>
                </a:lnTo>
                <a:lnTo>
                  <a:pt x="3287" y="92571"/>
                </a:lnTo>
                <a:lnTo>
                  <a:pt x="2839" y="92152"/>
                </a:lnTo>
                <a:lnTo>
                  <a:pt x="2789" y="91782"/>
                </a:lnTo>
                <a:lnTo>
                  <a:pt x="2739" y="91387"/>
                </a:lnTo>
                <a:lnTo>
                  <a:pt x="2739" y="91239"/>
                </a:lnTo>
                <a:lnTo>
                  <a:pt x="2789" y="91017"/>
                </a:lnTo>
                <a:lnTo>
                  <a:pt x="2988" y="90844"/>
                </a:lnTo>
                <a:lnTo>
                  <a:pt x="3138" y="90721"/>
                </a:lnTo>
                <a:lnTo>
                  <a:pt x="3387" y="90647"/>
                </a:lnTo>
                <a:lnTo>
                  <a:pt x="3586" y="90548"/>
                </a:lnTo>
                <a:lnTo>
                  <a:pt x="3835" y="90474"/>
                </a:lnTo>
                <a:lnTo>
                  <a:pt x="4034" y="90351"/>
                </a:lnTo>
                <a:lnTo>
                  <a:pt x="4831" y="90080"/>
                </a:lnTo>
                <a:lnTo>
                  <a:pt x="5728" y="89932"/>
                </a:lnTo>
                <a:lnTo>
                  <a:pt x="6674" y="89932"/>
                </a:lnTo>
                <a:lnTo>
                  <a:pt x="7571" y="90030"/>
                </a:lnTo>
                <a:lnTo>
                  <a:pt x="8368" y="90277"/>
                </a:lnTo>
                <a:lnTo>
                  <a:pt x="9016" y="90647"/>
                </a:lnTo>
                <a:lnTo>
                  <a:pt x="9414" y="90968"/>
                </a:lnTo>
                <a:lnTo>
                  <a:pt x="9713" y="91313"/>
                </a:lnTo>
                <a:lnTo>
                  <a:pt x="10062" y="91634"/>
                </a:lnTo>
                <a:lnTo>
                  <a:pt x="10510" y="91880"/>
                </a:lnTo>
                <a:lnTo>
                  <a:pt x="11805" y="92300"/>
                </a:lnTo>
                <a:lnTo>
                  <a:pt x="13150" y="92620"/>
                </a:lnTo>
                <a:lnTo>
                  <a:pt x="16239" y="93311"/>
                </a:lnTo>
                <a:lnTo>
                  <a:pt x="19377" y="93952"/>
                </a:lnTo>
                <a:lnTo>
                  <a:pt x="22914" y="94569"/>
                </a:lnTo>
                <a:lnTo>
                  <a:pt x="24059" y="94791"/>
                </a:lnTo>
                <a:lnTo>
                  <a:pt x="25255" y="94865"/>
                </a:lnTo>
                <a:lnTo>
                  <a:pt x="25554" y="94766"/>
                </a:lnTo>
                <a:lnTo>
                  <a:pt x="25753" y="94544"/>
                </a:lnTo>
                <a:lnTo>
                  <a:pt x="25902" y="94224"/>
                </a:lnTo>
                <a:lnTo>
                  <a:pt x="26002" y="93780"/>
                </a:lnTo>
                <a:lnTo>
                  <a:pt x="26002" y="93336"/>
                </a:lnTo>
                <a:lnTo>
                  <a:pt x="26052" y="92867"/>
                </a:lnTo>
                <a:lnTo>
                  <a:pt x="26151" y="91560"/>
                </a:lnTo>
                <a:lnTo>
                  <a:pt x="26151" y="90203"/>
                </a:lnTo>
                <a:lnTo>
                  <a:pt x="26052" y="88896"/>
                </a:lnTo>
                <a:lnTo>
                  <a:pt x="26052" y="88131"/>
                </a:lnTo>
                <a:lnTo>
                  <a:pt x="25902" y="87342"/>
                </a:lnTo>
                <a:lnTo>
                  <a:pt x="25853" y="87243"/>
                </a:lnTo>
                <a:lnTo>
                  <a:pt x="25255" y="86947"/>
                </a:lnTo>
                <a:lnTo>
                  <a:pt x="25105" y="86824"/>
                </a:lnTo>
                <a:lnTo>
                  <a:pt x="25056" y="86725"/>
                </a:lnTo>
                <a:lnTo>
                  <a:pt x="25056" y="86552"/>
                </a:lnTo>
                <a:lnTo>
                  <a:pt x="24956" y="86429"/>
                </a:lnTo>
                <a:lnTo>
                  <a:pt x="24059" y="85985"/>
                </a:lnTo>
                <a:lnTo>
                  <a:pt x="23561" y="85788"/>
                </a:lnTo>
                <a:lnTo>
                  <a:pt x="23212" y="85516"/>
                </a:lnTo>
                <a:lnTo>
                  <a:pt x="22963" y="85171"/>
                </a:lnTo>
                <a:lnTo>
                  <a:pt x="22814" y="84752"/>
                </a:lnTo>
                <a:lnTo>
                  <a:pt x="22814" y="84357"/>
                </a:lnTo>
                <a:lnTo>
                  <a:pt x="22963" y="83963"/>
                </a:lnTo>
                <a:lnTo>
                  <a:pt x="23262" y="83568"/>
                </a:lnTo>
                <a:lnTo>
                  <a:pt x="23661" y="83149"/>
                </a:lnTo>
                <a:lnTo>
                  <a:pt x="24159" y="82828"/>
                </a:lnTo>
                <a:lnTo>
                  <a:pt x="24458" y="82729"/>
                </a:lnTo>
                <a:lnTo>
                  <a:pt x="24806" y="82581"/>
                </a:lnTo>
                <a:lnTo>
                  <a:pt x="25853" y="82211"/>
                </a:lnTo>
                <a:lnTo>
                  <a:pt x="26899" y="81965"/>
                </a:lnTo>
                <a:lnTo>
                  <a:pt x="27247" y="81915"/>
                </a:lnTo>
                <a:lnTo>
                  <a:pt x="27397" y="81965"/>
                </a:lnTo>
                <a:lnTo>
                  <a:pt x="27696" y="82187"/>
                </a:lnTo>
                <a:lnTo>
                  <a:pt x="28144" y="82359"/>
                </a:lnTo>
                <a:lnTo>
                  <a:pt x="28692" y="82458"/>
                </a:lnTo>
                <a:lnTo>
                  <a:pt x="29140" y="82606"/>
                </a:lnTo>
                <a:lnTo>
                  <a:pt x="30037" y="83025"/>
                </a:lnTo>
                <a:lnTo>
                  <a:pt x="30684" y="83445"/>
                </a:lnTo>
                <a:lnTo>
                  <a:pt x="31083" y="83913"/>
                </a:lnTo>
                <a:lnTo>
                  <a:pt x="31183" y="84480"/>
                </a:lnTo>
                <a:lnTo>
                  <a:pt x="30983" y="85048"/>
                </a:lnTo>
                <a:lnTo>
                  <a:pt x="30635" y="85516"/>
                </a:lnTo>
                <a:lnTo>
                  <a:pt x="30087" y="85960"/>
                </a:lnTo>
                <a:lnTo>
                  <a:pt x="29290" y="86281"/>
                </a:lnTo>
                <a:lnTo>
                  <a:pt x="28642" y="86478"/>
                </a:lnTo>
                <a:lnTo>
                  <a:pt x="28144" y="86651"/>
                </a:lnTo>
                <a:lnTo>
                  <a:pt x="27696" y="86947"/>
                </a:lnTo>
                <a:lnTo>
                  <a:pt x="27297" y="87342"/>
                </a:lnTo>
                <a:lnTo>
                  <a:pt x="27148" y="87810"/>
                </a:lnTo>
                <a:lnTo>
                  <a:pt x="27148" y="88772"/>
                </a:lnTo>
                <a:lnTo>
                  <a:pt x="27098" y="89636"/>
                </a:lnTo>
                <a:lnTo>
                  <a:pt x="27098" y="90548"/>
                </a:lnTo>
                <a:lnTo>
                  <a:pt x="26948" y="92226"/>
                </a:lnTo>
                <a:lnTo>
                  <a:pt x="26948" y="93878"/>
                </a:lnTo>
                <a:lnTo>
                  <a:pt x="27098" y="94569"/>
                </a:lnTo>
                <a:lnTo>
                  <a:pt x="27397" y="95186"/>
                </a:lnTo>
                <a:lnTo>
                  <a:pt x="28044" y="95753"/>
                </a:lnTo>
                <a:lnTo>
                  <a:pt x="28991" y="96246"/>
                </a:lnTo>
                <a:lnTo>
                  <a:pt x="31731" y="97603"/>
                </a:lnTo>
                <a:lnTo>
                  <a:pt x="32577" y="97997"/>
                </a:lnTo>
                <a:lnTo>
                  <a:pt x="33474" y="98441"/>
                </a:lnTo>
                <a:lnTo>
                  <a:pt x="34371" y="98836"/>
                </a:lnTo>
                <a:lnTo>
                  <a:pt x="35118" y="99157"/>
                </a:lnTo>
                <a:lnTo>
                  <a:pt x="35018" y="98244"/>
                </a:lnTo>
                <a:lnTo>
                  <a:pt x="35018" y="95950"/>
                </a:lnTo>
                <a:lnTo>
                  <a:pt x="35118" y="94791"/>
                </a:lnTo>
                <a:lnTo>
                  <a:pt x="35168" y="93706"/>
                </a:lnTo>
                <a:lnTo>
                  <a:pt x="35168" y="89956"/>
                </a:lnTo>
                <a:lnTo>
                  <a:pt x="35466" y="83790"/>
                </a:lnTo>
                <a:lnTo>
                  <a:pt x="35666" y="79153"/>
                </a:lnTo>
                <a:lnTo>
                  <a:pt x="34570" y="78585"/>
                </a:lnTo>
                <a:lnTo>
                  <a:pt x="33623" y="78067"/>
                </a:lnTo>
                <a:lnTo>
                  <a:pt x="32876" y="77549"/>
                </a:lnTo>
                <a:lnTo>
                  <a:pt x="32079" y="77081"/>
                </a:lnTo>
                <a:lnTo>
                  <a:pt x="31332" y="76612"/>
                </a:lnTo>
                <a:lnTo>
                  <a:pt x="30386" y="76069"/>
                </a:lnTo>
                <a:lnTo>
                  <a:pt x="29290" y="75477"/>
                </a:lnTo>
                <a:lnTo>
                  <a:pt x="27995" y="74935"/>
                </a:lnTo>
                <a:lnTo>
                  <a:pt x="26600" y="74515"/>
                </a:lnTo>
                <a:lnTo>
                  <a:pt x="25205" y="74219"/>
                </a:lnTo>
                <a:lnTo>
                  <a:pt x="23711" y="73948"/>
                </a:lnTo>
                <a:lnTo>
                  <a:pt x="23711" y="73874"/>
                </a:lnTo>
                <a:lnTo>
                  <a:pt x="24059" y="73751"/>
                </a:lnTo>
                <a:lnTo>
                  <a:pt x="24657" y="73603"/>
                </a:lnTo>
                <a:lnTo>
                  <a:pt x="25603" y="73381"/>
                </a:lnTo>
                <a:lnTo>
                  <a:pt x="26749" y="73159"/>
                </a:lnTo>
                <a:lnTo>
                  <a:pt x="28044" y="72937"/>
                </a:lnTo>
                <a:lnTo>
                  <a:pt x="29539" y="72764"/>
                </a:lnTo>
                <a:lnTo>
                  <a:pt x="31133" y="72616"/>
                </a:lnTo>
                <a:lnTo>
                  <a:pt x="32876" y="72542"/>
                </a:lnTo>
                <a:lnTo>
                  <a:pt x="34669" y="72493"/>
                </a:lnTo>
                <a:lnTo>
                  <a:pt x="36513" y="72616"/>
                </a:lnTo>
                <a:lnTo>
                  <a:pt x="36562" y="72295"/>
                </a:lnTo>
                <a:lnTo>
                  <a:pt x="36662" y="71876"/>
                </a:lnTo>
                <a:lnTo>
                  <a:pt x="36662" y="70495"/>
                </a:lnTo>
                <a:lnTo>
                  <a:pt x="37061" y="67116"/>
                </a:lnTo>
                <a:lnTo>
                  <a:pt x="37359" y="64131"/>
                </a:lnTo>
                <a:lnTo>
                  <a:pt x="37608" y="62651"/>
                </a:lnTo>
                <a:lnTo>
                  <a:pt x="37907" y="61146"/>
                </a:lnTo>
                <a:lnTo>
                  <a:pt x="37509" y="60974"/>
                </a:lnTo>
                <a:lnTo>
                  <a:pt x="36911" y="60727"/>
                </a:lnTo>
                <a:lnTo>
                  <a:pt x="36114" y="60357"/>
                </a:lnTo>
                <a:lnTo>
                  <a:pt x="35168" y="59963"/>
                </a:lnTo>
                <a:lnTo>
                  <a:pt x="34122" y="59593"/>
                </a:lnTo>
                <a:lnTo>
                  <a:pt x="33125" y="59149"/>
                </a:lnTo>
                <a:lnTo>
                  <a:pt x="32029" y="58754"/>
                </a:lnTo>
                <a:lnTo>
                  <a:pt x="31083" y="58359"/>
                </a:lnTo>
                <a:lnTo>
                  <a:pt x="30186" y="58039"/>
                </a:lnTo>
                <a:lnTo>
                  <a:pt x="29539" y="57743"/>
                </a:lnTo>
                <a:lnTo>
                  <a:pt x="28991" y="57545"/>
                </a:lnTo>
                <a:lnTo>
                  <a:pt x="28792" y="57496"/>
                </a:lnTo>
                <a:lnTo>
                  <a:pt x="27596" y="57126"/>
                </a:lnTo>
                <a:lnTo>
                  <a:pt x="26450" y="56904"/>
                </a:lnTo>
                <a:lnTo>
                  <a:pt x="25105" y="56830"/>
                </a:lnTo>
                <a:lnTo>
                  <a:pt x="23711" y="56855"/>
                </a:lnTo>
                <a:lnTo>
                  <a:pt x="20323" y="57151"/>
                </a:lnTo>
                <a:lnTo>
                  <a:pt x="17036" y="57521"/>
                </a:lnTo>
                <a:lnTo>
                  <a:pt x="15292" y="57693"/>
                </a:lnTo>
                <a:lnTo>
                  <a:pt x="13599" y="57891"/>
                </a:lnTo>
                <a:lnTo>
                  <a:pt x="12702" y="57989"/>
                </a:lnTo>
                <a:lnTo>
                  <a:pt x="11656" y="58063"/>
                </a:lnTo>
                <a:lnTo>
                  <a:pt x="10809" y="58211"/>
                </a:lnTo>
                <a:lnTo>
                  <a:pt x="9962" y="58433"/>
                </a:lnTo>
                <a:lnTo>
                  <a:pt x="9613" y="58655"/>
                </a:lnTo>
                <a:lnTo>
                  <a:pt x="9414" y="58877"/>
                </a:lnTo>
                <a:lnTo>
                  <a:pt x="9265" y="59075"/>
                </a:lnTo>
                <a:lnTo>
                  <a:pt x="9016" y="59346"/>
                </a:lnTo>
                <a:lnTo>
                  <a:pt x="8518" y="59765"/>
                </a:lnTo>
                <a:lnTo>
                  <a:pt x="7770" y="60110"/>
                </a:lnTo>
                <a:lnTo>
                  <a:pt x="6924" y="60382"/>
                </a:lnTo>
                <a:lnTo>
                  <a:pt x="5778" y="60604"/>
                </a:lnTo>
                <a:lnTo>
                  <a:pt x="4682" y="60653"/>
                </a:lnTo>
                <a:lnTo>
                  <a:pt x="3586" y="60530"/>
                </a:lnTo>
                <a:lnTo>
                  <a:pt x="2640" y="60283"/>
                </a:lnTo>
                <a:lnTo>
                  <a:pt x="1693" y="59913"/>
                </a:lnTo>
                <a:lnTo>
                  <a:pt x="1394" y="59691"/>
                </a:lnTo>
                <a:lnTo>
                  <a:pt x="1046" y="59494"/>
                </a:lnTo>
                <a:lnTo>
                  <a:pt x="647" y="59297"/>
                </a:lnTo>
                <a:lnTo>
                  <a:pt x="149" y="59198"/>
                </a:lnTo>
                <a:lnTo>
                  <a:pt x="0" y="59124"/>
                </a:lnTo>
                <a:lnTo>
                  <a:pt x="0" y="58951"/>
                </a:lnTo>
                <a:lnTo>
                  <a:pt x="149" y="58680"/>
                </a:lnTo>
                <a:lnTo>
                  <a:pt x="597" y="58113"/>
                </a:lnTo>
                <a:lnTo>
                  <a:pt x="1245" y="57447"/>
                </a:lnTo>
                <a:lnTo>
                  <a:pt x="1743" y="57151"/>
                </a:lnTo>
                <a:lnTo>
                  <a:pt x="2490" y="56904"/>
                </a:lnTo>
                <a:lnTo>
                  <a:pt x="3287" y="56682"/>
                </a:lnTo>
                <a:lnTo>
                  <a:pt x="4234" y="56534"/>
                </a:lnTo>
                <a:lnTo>
                  <a:pt x="5379" y="56460"/>
                </a:lnTo>
                <a:lnTo>
                  <a:pt x="6475" y="56509"/>
                </a:lnTo>
                <a:lnTo>
                  <a:pt x="7073" y="56657"/>
                </a:lnTo>
                <a:lnTo>
                  <a:pt x="7571" y="56830"/>
                </a:lnTo>
                <a:lnTo>
                  <a:pt x="8069" y="57052"/>
                </a:lnTo>
                <a:lnTo>
                  <a:pt x="8567" y="57200"/>
                </a:lnTo>
                <a:lnTo>
                  <a:pt x="8816" y="57225"/>
                </a:lnTo>
                <a:lnTo>
                  <a:pt x="9414" y="57225"/>
                </a:lnTo>
                <a:lnTo>
                  <a:pt x="9613" y="57274"/>
                </a:lnTo>
                <a:lnTo>
                  <a:pt x="9763" y="57299"/>
                </a:lnTo>
                <a:lnTo>
                  <a:pt x="9912" y="57373"/>
                </a:lnTo>
                <a:lnTo>
                  <a:pt x="10062" y="57422"/>
                </a:lnTo>
                <a:lnTo>
                  <a:pt x="10112" y="57496"/>
                </a:lnTo>
                <a:lnTo>
                  <a:pt x="10261" y="57521"/>
                </a:lnTo>
                <a:lnTo>
                  <a:pt x="10510" y="57521"/>
                </a:lnTo>
                <a:lnTo>
                  <a:pt x="12054" y="57447"/>
                </a:lnTo>
                <a:lnTo>
                  <a:pt x="13648" y="57348"/>
                </a:lnTo>
                <a:lnTo>
                  <a:pt x="16288" y="57126"/>
                </a:lnTo>
                <a:lnTo>
                  <a:pt x="19028" y="56904"/>
                </a:lnTo>
                <a:lnTo>
                  <a:pt x="21519" y="56608"/>
                </a:lnTo>
                <a:lnTo>
                  <a:pt x="22465" y="56509"/>
                </a:lnTo>
                <a:lnTo>
                  <a:pt x="23362" y="56435"/>
                </a:lnTo>
                <a:lnTo>
                  <a:pt x="24159" y="56312"/>
                </a:lnTo>
                <a:lnTo>
                  <a:pt x="24806" y="56213"/>
                </a:lnTo>
                <a:lnTo>
                  <a:pt x="25255" y="56065"/>
                </a:lnTo>
                <a:lnTo>
                  <a:pt x="25354" y="55893"/>
                </a:lnTo>
                <a:lnTo>
                  <a:pt x="25105" y="55523"/>
                </a:lnTo>
                <a:lnTo>
                  <a:pt x="24358" y="54783"/>
                </a:lnTo>
                <a:lnTo>
                  <a:pt x="23511" y="53993"/>
                </a:lnTo>
                <a:lnTo>
                  <a:pt x="22565" y="53204"/>
                </a:lnTo>
                <a:lnTo>
                  <a:pt x="20772" y="51847"/>
                </a:lnTo>
                <a:lnTo>
                  <a:pt x="18929" y="50491"/>
                </a:lnTo>
                <a:lnTo>
                  <a:pt x="15790" y="50071"/>
                </a:lnTo>
                <a:lnTo>
                  <a:pt x="12652" y="49677"/>
                </a:lnTo>
                <a:lnTo>
                  <a:pt x="11755" y="49553"/>
                </a:lnTo>
                <a:lnTo>
                  <a:pt x="10709" y="49405"/>
                </a:lnTo>
                <a:lnTo>
                  <a:pt x="9613" y="49307"/>
                </a:lnTo>
                <a:lnTo>
                  <a:pt x="8518" y="49233"/>
                </a:lnTo>
                <a:lnTo>
                  <a:pt x="7471" y="49307"/>
                </a:lnTo>
                <a:lnTo>
                  <a:pt x="6525" y="49479"/>
                </a:lnTo>
                <a:lnTo>
                  <a:pt x="5429" y="49726"/>
                </a:lnTo>
                <a:lnTo>
                  <a:pt x="4234" y="49849"/>
                </a:lnTo>
                <a:lnTo>
                  <a:pt x="3088" y="49800"/>
                </a:lnTo>
                <a:lnTo>
                  <a:pt x="1992" y="49677"/>
                </a:lnTo>
                <a:lnTo>
                  <a:pt x="1095" y="49381"/>
                </a:lnTo>
                <a:lnTo>
                  <a:pt x="597" y="49011"/>
                </a:lnTo>
                <a:lnTo>
                  <a:pt x="348" y="48493"/>
                </a:lnTo>
                <a:lnTo>
                  <a:pt x="298" y="48000"/>
                </a:lnTo>
                <a:lnTo>
                  <a:pt x="597" y="47457"/>
                </a:lnTo>
                <a:lnTo>
                  <a:pt x="1046" y="46964"/>
                </a:lnTo>
                <a:lnTo>
                  <a:pt x="1743" y="46569"/>
                </a:lnTo>
                <a:lnTo>
                  <a:pt x="2789" y="46322"/>
                </a:lnTo>
                <a:lnTo>
                  <a:pt x="3985" y="46199"/>
                </a:lnTo>
                <a:lnTo>
                  <a:pt x="5230" y="46273"/>
                </a:lnTo>
                <a:lnTo>
                  <a:pt x="6326" y="46470"/>
                </a:lnTo>
                <a:lnTo>
                  <a:pt x="7173" y="46766"/>
                </a:lnTo>
                <a:lnTo>
                  <a:pt x="7721" y="47038"/>
                </a:lnTo>
                <a:lnTo>
                  <a:pt x="8567" y="48024"/>
                </a:lnTo>
                <a:lnTo>
                  <a:pt x="9115" y="48345"/>
                </a:lnTo>
                <a:lnTo>
                  <a:pt x="9763" y="48567"/>
                </a:lnTo>
                <a:lnTo>
                  <a:pt x="10510" y="48715"/>
                </a:lnTo>
                <a:lnTo>
                  <a:pt x="11307" y="48863"/>
                </a:lnTo>
                <a:lnTo>
                  <a:pt x="14694" y="49405"/>
                </a:lnTo>
                <a:lnTo>
                  <a:pt x="18082" y="49923"/>
                </a:lnTo>
                <a:lnTo>
                  <a:pt x="17484" y="49553"/>
                </a:lnTo>
                <a:lnTo>
                  <a:pt x="16836" y="49233"/>
                </a:lnTo>
                <a:lnTo>
                  <a:pt x="16239" y="49035"/>
                </a:lnTo>
                <a:lnTo>
                  <a:pt x="15591" y="48912"/>
                </a:lnTo>
                <a:lnTo>
                  <a:pt x="14844" y="48838"/>
                </a:lnTo>
                <a:lnTo>
                  <a:pt x="14146" y="48690"/>
                </a:lnTo>
                <a:lnTo>
                  <a:pt x="13300" y="48419"/>
                </a:lnTo>
                <a:lnTo>
                  <a:pt x="12652" y="48098"/>
                </a:lnTo>
                <a:lnTo>
                  <a:pt x="12254" y="47704"/>
                </a:lnTo>
                <a:lnTo>
                  <a:pt x="12104" y="47260"/>
                </a:lnTo>
                <a:lnTo>
                  <a:pt x="12204" y="46791"/>
                </a:lnTo>
                <a:lnTo>
                  <a:pt x="12652" y="46322"/>
                </a:lnTo>
                <a:lnTo>
                  <a:pt x="12851" y="46174"/>
                </a:lnTo>
                <a:lnTo>
                  <a:pt x="13300" y="45804"/>
                </a:lnTo>
                <a:lnTo>
                  <a:pt x="13449" y="45730"/>
                </a:lnTo>
                <a:lnTo>
                  <a:pt x="13798" y="45632"/>
                </a:lnTo>
                <a:lnTo>
                  <a:pt x="14146" y="45558"/>
                </a:lnTo>
                <a:lnTo>
                  <a:pt x="14445" y="45508"/>
                </a:lnTo>
                <a:lnTo>
                  <a:pt x="15193" y="45484"/>
                </a:lnTo>
                <a:lnTo>
                  <a:pt x="15990" y="45459"/>
                </a:lnTo>
                <a:lnTo>
                  <a:pt x="17036" y="45582"/>
                </a:lnTo>
                <a:lnTo>
                  <a:pt x="17783" y="45854"/>
                </a:lnTo>
                <a:lnTo>
                  <a:pt x="18430" y="46174"/>
                </a:lnTo>
                <a:lnTo>
                  <a:pt x="18779" y="46618"/>
                </a:lnTo>
                <a:lnTo>
                  <a:pt x="19028" y="47087"/>
                </a:lnTo>
                <a:lnTo>
                  <a:pt x="19078" y="47580"/>
                </a:lnTo>
                <a:lnTo>
                  <a:pt x="18929" y="48024"/>
                </a:lnTo>
                <a:lnTo>
                  <a:pt x="18729" y="48493"/>
                </a:lnTo>
                <a:lnTo>
                  <a:pt x="18630" y="48937"/>
                </a:lnTo>
                <a:lnTo>
                  <a:pt x="19028" y="49381"/>
                </a:lnTo>
                <a:lnTo>
                  <a:pt x="19476" y="49775"/>
                </a:lnTo>
                <a:lnTo>
                  <a:pt x="19975" y="50219"/>
                </a:lnTo>
                <a:lnTo>
                  <a:pt x="22963" y="50565"/>
                </a:lnTo>
                <a:lnTo>
                  <a:pt x="25853" y="51009"/>
                </a:lnTo>
                <a:lnTo>
                  <a:pt x="26052" y="51058"/>
                </a:lnTo>
                <a:lnTo>
                  <a:pt x="26500" y="51083"/>
                </a:lnTo>
                <a:lnTo>
                  <a:pt x="26998" y="51132"/>
                </a:lnTo>
                <a:lnTo>
                  <a:pt x="27447" y="51132"/>
                </a:lnTo>
                <a:lnTo>
                  <a:pt x="27845" y="51083"/>
                </a:lnTo>
                <a:lnTo>
                  <a:pt x="27845" y="51009"/>
                </a:lnTo>
                <a:lnTo>
                  <a:pt x="25902" y="49627"/>
                </a:lnTo>
                <a:lnTo>
                  <a:pt x="23960" y="48098"/>
                </a:lnTo>
                <a:lnTo>
                  <a:pt x="21718" y="46569"/>
                </a:lnTo>
                <a:lnTo>
                  <a:pt x="21419" y="46322"/>
                </a:lnTo>
                <a:lnTo>
                  <a:pt x="21021" y="46002"/>
                </a:lnTo>
                <a:lnTo>
                  <a:pt x="20473" y="45582"/>
                </a:lnTo>
                <a:lnTo>
                  <a:pt x="19975" y="45237"/>
                </a:lnTo>
                <a:lnTo>
                  <a:pt x="19377" y="44867"/>
                </a:lnTo>
                <a:lnTo>
                  <a:pt x="18929" y="44620"/>
                </a:lnTo>
                <a:lnTo>
                  <a:pt x="18580" y="44472"/>
                </a:lnTo>
                <a:lnTo>
                  <a:pt x="17683" y="44398"/>
                </a:lnTo>
                <a:lnTo>
                  <a:pt x="16836" y="44349"/>
                </a:lnTo>
                <a:lnTo>
                  <a:pt x="15940" y="44398"/>
                </a:lnTo>
                <a:lnTo>
                  <a:pt x="15043" y="44324"/>
                </a:lnTo>
                <a:lnTo>
                  <a:pt x="14146" y="44176"/>
                </a:lnTo>
                <a:lnTo>
                  <a:pt x="13349" y="43880"/>
                </a:lnTo>
                <a:lnTo>
                  <a:pt x="12702" y="43510"/>
                </a:lnTo>
                <a:lnTo>
                  <a:pt x="12353" y="43091"/>
                </a:lnTo>
                <a:lnTo>
                  <a:pt x="12104" y="42647"/>
                </a:lnTo>
                <a:lnTo>
                  <a:pt x="12104" y="42129"/>
                </a:lnTo>
                <a:lnTo>
                  <a:pt x="12403" y="41636"/>
                </a:lnTo>
                <a:lnTo>
                  <a:pt x="12901" y="41216"/>
                </a:lnTo>
                <a:lnTo>
                  <a:pt x="13748" y="40871"/>
                </a:lnTo>
                <a:lnTo>
                  <a:pt x="14595" y="40575"/>
                </a:lnTo>
                <a:lnTo>
                  <a:pt x="15591" y="40353"/>
                </a:lnTo>
                <a:lnTo>
                  <a:pt x="16587" y="40254"/>
                </a:lnTo>
                <a:lnTo>
                  <a:pt x="17534" y="40180"/>
                </a:lnTo>
                <a:lnTo>
                  <a:pt x="18430" y="40205"/>
                </a:lnTo>
                <a:lnTo>
                  <a:pt x="19078" y="40328"/>
                </a:lnTo>
                <a:lnTo>
                  <a:pt x="20124" y="40674"/>
                </a:lnTo>
                <a:lnTo>
                  <a:pt x="20871" y="41167"/>
                </a:lnTo>
                <a:lnTo>
                  <a:pt x="21220" y="41734"/>
                </a:lnTo>
                <a:lnTo>
                  <a:pt x="21270" y="42326"/>
                </a:lnTo>
                <a:lnTo>
                  <a:pt x="21170" y="42622"/>
                </a:lnTo>
                <a:lnTo>
                  <a:pt x="20871" y="42943"/>
                </a:lnTo>
                <a:lnTo>
                  <a:pt x="20473" y="43313"/>
                </a:lnTo>
                <a:lnTo>
                  <a:pt x="20273" y="43634"/>
                </a:lnTo>
                <a:lnTo>
                  <a:pt x="20124" y="43954"/>
                </a:lnTo>
                <a:lnTo>
                  <a:pt x="20174" y="44250"/>
                </a:lnTo>
                <a:lnTo>
                  <a:pt x="20323" y="44398"/>
                </a:lnTo>
                <a:lnTo>
                  <a:pt x="20622" y="44645"/>
                </a:lnTo>
                <a:lnTo>
                  <a:pt x="21021" y="44941"/>
                </a:lnTo>
                <a:lnTo>
                  <a:pt x="21419" y="45311"/>
                </a:lnTo>
                <a:lnTo>
                  <a:pt x="21867" y="45632"/>
                </a:lnTo>
                <a:lnTo>
                  <a:pt x="22316" y="45878"/>
                </a:lnTo>
                <a:lnTo>
                  <a:pt x="22615" y="46100"/>
                </a:lnTo>
                <a:lnTo>
                  <a:pt x="22814" y="46150"/>
                </a:lnTo>
                <a:lnTo>
                  <a:pt x="23063" y="46026"/>
                </a:lnTo>
                <a:lnTo>
                  <a:pt x="23262" y="45804"/>
                </a:lnTo>
                <a:lnTo>
                  <a:pt x="23561" y="45582"/>
                </a:lnTo>
                <a:lnTo>
                  <a:pt x="23810" y="45459"/>
                </a:lnTo>
                <a:lnTo>
                  <a:pt x="24159" y="45311"/>
                </a:lnTo>
                <a:lnTo>
                  <a:pt x="24607" y="45114"/>
                </a:lnTo>
                <a:lnTo>
                  <a:pt x="25205" y="44892"/>
                </a:lnTo>
                <a:lnTo>
                  <a:pt x="25603" y="44744"/>
                </a:lnTo>
                <a:lnTo>
                  <a:pt x="26002" y="44694"/>
                </a:lnTo>
                <a:lnTo>
                  <a:pt x="26899" y="44645"/>
                </a:lnTo>
                <a:lnTo>
                  <a:pt x="27745" y="44571"/>
                </a:lnTo>
                <a:lnTo>
                  <a:pt x="28642" y="44546"/>
                </a:lnTo>
                <a:lnTo>
                  <a:pt x="29539" y="44571"/>
                </a:lnTo>
                <a:lnTo>
                  <a:pt x="29738" y="44620"/>
                </a:lnTo>
                <a:lnTo>
                  <a:pt x="30485" y="44744"/>
                </a:lnTo>
                <a:lnTo>
                  <a:pt x="30684" y="44744"/>
                </a:lnTo>
                <a:lnTo>
                  <a:pt x="30933" y="44571"/>
                </a:lnTo>
                <a:lnTo>
                  <a:pt x="30983" y="44250"/>
                </a:lnTo>
                <a:lnTo>
                  <a:pt x="31083" y="43880"/>
                </a:lnTo>
                <a:lnTo>
                  <a:pt x="31083" y="43313"/>
                </a:lnTo>
                <a:lnTo>
                  <a:pt x="31133" y="42795"/>
                </a:lnTo>
                <a:lnTo>
                  <a:pt x="31133" y="42277"/>
                </a:lnTo>
                <a:lnTo>
                  <a:pt x="30983" y="41784"/>
                </a:lnTo>
                <a:lnTo>
                  <a:pt x="30684" y="41438"/>
                </a:lnTo>
                <a:lnTo>
                  <a:pt x="30236" y="41216"/>
                </a:lnTo>
                <a:lnTo>
                  <a:pt x="29240" y="40797"/>
                </a:lnTo>
                <a:lnTo>
                  <a:pt x="28542" y="40402"/>
                </a:lnTo>
                <a:lnTo>
                  <a:pt x="28144" y="39909"/>
                </a:lnTo>
                <a:lnTo>
                  <a:pt x="28044" y="39366"/>
                </a:lnTo>
                <a:lnTo>
                  <a:pt x="28194" y="38972"/>
                </a:lnTo>
                <a:lnTo>
                  <a:pt x="28642" y="38528"/>
                </a:lnTo>
                <a:lnTo>
                  <a:pt x="29290" y="38133"/>
                </a:lnTo>
                <a:lnTo>
                  <a:pt x="30087" y="37738"/>
                </a:lnTo>
                <a:lnTo>
                  <a:pt x="31083" y="37442"/>
                </a:lnTo>
                <a:lnTo>
                  <a:pt x="32079" y="37294"/>
                </a:lnTo>
                <a:lnTo>
                  <a:pt x="33275" y="37294"/>
                </a:lnTo>
                <a:lnTo>
                  <a:pt x="34420" y="37516"/>
                </a:lnTo>
                <a:lnTo>
                  <a:pt x="35267" y="37812"/>
                </a:lnTo>
                <a:lnTo>
                  <a:pt x="35915" y="38108"/>
                </a:lnTo>
                <a:lnTo>
                  <a:pt x="36413" y="38454"/>
                </a:lnTo>
                <a:lnTo>
                  <a:pt x="36712" y="38873"/>
                </a:lnTo>
                <a:lnTo>
                  <a:pt x="36712" y="39342"/>
                </a:lnTo>
                <a:lnTo>
                  <a:pt x="36413" y="39835"/>
                </a:lnTo>
                <a:lnTo>
                  <a:pt x="35965" y="40254"/>
                </a:lnTo>
                <a:lnTo>
                  <a:pt x="35317" y="40600"/>
                </a:lnTo>
                <a:lnTo>
                  <a:pt x="34669" y="40945"/>
                </a:lnTo>
                <a:lnTo>
                  <a:pt x="33922" y="41216"/>
                </a:lnTo>
                <a:lnTo>
                  <a:pt x="33325" y="41586"/>
                </a:lnTo>
                <a:lnTo>
                  <a:pt x="32876" y="42030"/>
                </a:lnTo>
                <a:lnTo>
                  <a:pt x="32378" y="43091"/>
                </a:lnTo>
                <a:lnTo>
                  <a:pt x="32079" y="44176"/>
                </a:lnTo>
                <a:lnTo>
                  <a:pt x="31880" y="45237"/>
                </a:lnTo>
                <a:lnTo>
                  <a:pt x="31880" y="45656"/>
                </a:lnTo>
                <a:lnTo>
                  <a:pt x="32079" y="46076"/>
                </a:lnTo>
                <a:lnTo>
                  <a:pt x="32229" y="46495"/>
                </a:lnTo>
                <a:lnTo>
                  <a:pt x="32079" y="46865"/>
                </a:lnTo>
                <a:lnTo>
                  <a:pt x="31631" y="47580"/>
                </a:lnTo>
                <a:lnTo>
                  <a:pt x="31481" y="47950"/>
                </a:lnTo>
                <a:lnTo>
                  <a:pt x="31631" y="48295"/>
                </a:lnTo>
                <a:lnTo>
                  <a:pt x="32029" y="48616"/>
                </a:lnTo>
                <a:lnTo>
                  <a:pt x="32478" y="48863"/>
                </a:lnTo>
                <a:lnTo>
                  <a:pt x="32876" y="49159"/>
                </a:lnTo>
                <a:lnTo>
                  <a:pt x="33872" y="49800"/>
                </a:lnTo>
                <a:lnTo>
                  <a:pt x="34819" y="50491"/>
                </a:lnTo>
                <a:lnTo>
                  <a:pt x="37160" y="51946"/>
                </a:lnTo>
                <a:lnTo>
                  <a:pt x="39651" y="53377"/>
                </a:lnTo>
                <a:lnTo>
                  <a:pt x="39850" y="53549"/>
                </a:lnTo>
                <a:lnTo>
                  <a:pt x="40298" y="53771"/>
                </a:lnTo>
                <a:lnTo>
                  <a:pt x="40747" y="54018"/>
                </a:lnTo>
                <a:lnTo>
                  <a:pt x="41195" y="54240"/>
                </a:lnTo>
                <a:lnTo>
                  <a:pt x="41643" y="54314"/>
                </a:lnTo>
                <a:lnTo>
                  <a:pt x="41992" y="54215"/>
                </a:lnTo>
                <a:lnTo>
                  <a:pt x="42440" y="54018"/>
                </a:lnTo>
                <a:lnTo>
                  <a:pt x="42789" y="53771"/>
                </a:lnTo>
                <a:lnTo>
                  <a:pt x="43188" y="53549"/>
                </a:lnTo>
                <a:lnTo>
                  <a:pt x="43387" y="53401"/>
                </a:lnTo>
                <a:lnTo>
                  <a:pt x="44283" y="52785"/>
                </a:lnTo>
                <a:lnTo>
                  <a:pt x="44782" y="52217"/>
                </a:lnTo>
                <a:lnTo>
                  <a:pt x="45031" y="51551"/>
                </a:lnTo>
                <a:lnTo>
                  <a:pt x="44931" y="50836"/>
                </a:lnTo>
                <a:lnTo>
                  <a:pt x="44582" y="49726"/>
                </a:lnTo>
                <a:lnTo>
                  <a:pt x="44134" y="48641"/>
                </a:lnTo>
                <a:lnTo>
                  <a:pt x="43636" y="47556"/>
                </a:lnTo>
                <a:lnTo>
                  <a:pt x="42889" y="45804"/>
                </a:lnTo>
                <a:lnTo>
                  <a:pt x="42739" y="45459"/>
                </a:lnTo>
                <a:lnTo>
                  <a:pt x="42640" y="45089"/>
                </a:lnTo>
                <a:lnTo>
                  <a:pt x="42490" y="44694"/>
                </a:lnTo>
                <a:lnTo>
                  <a:pt x="42241" y="44349"/>
                </a:lnTo>
                <a:lnTo>
                  <a:pt x="41793" y="44053"/>
                </a:lnTo>
                <a:lnTo>
                  <a:pt x="41344" y="43880"/>
                </a:lnTo>
                <a:lnTo>
                  <a:pt x="40896" y="43782"/>
                </a:lnTo>
                <a:lnTo>
                  <a:pt x="40398" y="43708"/>
                </a:lnTo>
                <a:lnTo>
                  <a:pt x="39800" y="43584"/>
                </a:lnTo>
                <a:lnTo>
                  <a:pt x="38754" y="43338"/>
                </a:lnTo>
                <a:lnTo>
                  <a:pt x="38057" y="42968"/>
                </a:lnTo>
                <a:lnTo>
                  <a:pt x="37459" y="42548"/>
                </a:lnTo>
                <a:lnTo>
                  <a:pt x="37011" y="41981"/>
                </a:lnTo>
                <a:lnTo>
                  <a:pt x="37011" y="41438"/>
                </a:lnTo>
                <a:lnTo>
                  <a:pt x="37210" y="40945"/>
                </a:lnTo>
                <a:lnTo>
                  <a:pt x="37808" y="40427"/>
                </a:lnTo>
                <a:lnTo>
                  <a:pt x="38704" y="39958"/>
                </a:lnTo>
                <a:lnTo>
                  <a:pt x="39053" y="39810"/>
                </a:lnTo>
                <a:lnTo>
                  <a:pt x="39651" y="39638"/>
                </a:lnTo>
                <a:lnTo>
                  <a:pt x="40448" y="39440"/>
                </a:lnTo>
                <a:lnTo>
                  <a:pt x="41344" y="39342"/>
                </a:lnTo>
                <a:lnTo>
                  <a:pt x="42391" y="39292"/>
                </a:lnTo>
                <a:lnTo>
                  <a:pt x="43337" y="39366"/>
                </a:lnTo>
                <a:lnTo>
                  <a:pt x="44333" y="39638"/>
                </a:lnTo>
                <a:lnTo>
                  <a:pt x="45330" y="40106"/>
                </a:lnTo>
                <a:lnTo>
                  <a:pt x="46027" y="40649"/>
                </a:lnTo>
                <a:lnTo>
                  <a:pt x="46326" y="41118"/>
                </a:lnTo>
                <a:lnTo>
                  <a:pt x="46475" y="41660"/>
                </a:lnTo>
                <a:lnTo>
                  <a:pt x="46326" y="42203"/>
                </a:lnTo>
                <a:lnTo>
                  <a:pt x="45977" y="42499"/>
                </a:lnTo>
                <a:lnTo>
                  <a:pt x="45529" y="42746"/>
                </a:lnTo>
                <a:lnTo>
                  <a:pt x="45031" y="43017"/>
                </a:lnTo>
                <a:lnTo>
                  <a:pt x="44632" y="43313"/>
                </a:lnTo>
                <a:lnTo>
                  <a:pt x="44582" y="43412"/>
                </a:lnTo>
                <a:lnTo>
                  <a:pt x="44582" y="43708"/>
                </a:lnTo>
                <a:lnTo>
                  <a:pt x="44483" y="43806"/>
                </a:lnTo>
                <a:lnTo>
                  <a:pt x="44333" y="43880"/>
                </a:lnTo>
                <a:lnTo>
                  <a:pt x="44283" y="43954"/>
                </a:lnTo>
                <a:lnTo>
                  <a:pt x="43985" y="44102"/>
                </a:lnTo>
                <a:lnTo>
                  <a:pt x="43885" y="44176"/>
                </a:lnTo>
                <a:lnTo>
                  <a:pt x="43885" y="44793"/>
                </a:lnTo>
                <a:lnTo>
                  <a:pt x="44034" y="45336"/>
                </a:lnTo>
                <a:lnTo>
                  <a:pt x="44184" y="45854"/>
                </a:lnTo>
                <a:lnTo>
                  <a:pt x="44582" y="47161"/>
                </a:lnTo>
                <a:lnTo>
                  <a:pt x="45031" y="48493"/>
                </a:lnTo>
                <a:lnTo>
                  <a:pt x="45579" y="49726"/>
                </a:lnTo>
                <a:lnTo>
                  <a:pt x="45728" y="50219"/>
                </a:lnTo>
                <a:lnTo>
                  <a:pt x="45977" y="50639"/>
                </a:lnTo>
                <a:lnTo>
                  <a:pt x="46127" y="51058"/>
                </a:lnTo>
                <a:lnTo>
                  <a:pt x="46425" y="51379"/>
                </a:lnTo>
                <a:lnTo>
                  <a:pt x="46724" y="51601"/>
                </a:lnTo>
                <a:lnTo>
                  <a:pt x="47073" y="51625"/>
                </a:lnTo>
                <a:lnTo>
                  <a:pt x="47970" y="51527"/>
                </a:lnTo>
                <a:lnTo>
                  <a:pt x="48816" y="51305"/>
                </a:lnTo>
                <a:lnTo>
                  <a:pt x="49613" y="51132"/>
                </a:lnTo>
                <a:lnTo>
                  <a:pt x="51457" y="50639"/>
                </a:lnTo>
                <a:lnTo>
                  <a:pt x="53300" y="50145"/>
                </a:lnTo>
                <a:lnTo>
                  <a:pt x="56039" y="49331"/>
                </a:lnTo>
                <a:lnTo>
                  <a:pt x="58580" y="48542"/>
                </a:lnTo>
                <a:lnTo>
                  <a:pt x="59327" y="46026"/>
                </a:lnTo>
                <a:lnTo>
                  <a:pt x="61369" y="40057"/>
                </a:lnTo>
                <a:lnTo>
                  <a:pt x="63611" y="34088"/>
                </a:lnTo>
                <a:lnTo>
                  <a:pt x="63810" y="33521"/>
                </a:lnTo>
                <a:lnTo>
                  <a:pt x="64109" y="32781"/>
                </a:lnTo>
                <a:lnTo>
                  <a:pt x="64408" y="31991"/>
                </a:lnTo>
                <a:lnTo>
                  <a:pt x="64707" y="31153"/>
                </a:lnTo>
                <a:lnTo>
                  <a:pt x="64906" y="30314"/>
                </a:lnTo>
                <a:lnTo>
                  <a:pt x="65056" y="29475"/>
                </a:lnTo>
                <a:lnTo>
                  <a:pt x="65056" y="28711"/>
                </a:lnTo>
                <a:lnTo>
                  <a:pt x="65006" y="28069"/>
                </a:lnTo>
                <a:lnTo>
                  <a:pt x="64707" y="27551"/>
                </a:lnTo>
                <a:lnTo>
                  <a:pt x="64259" y="27033"/>
                </a:lnTo>
                <a:lnTo>
                  <a:pt x="63711" y="26565"/>
                </a:lnTo>
                <a:lnTo>
                  <a:pt x="63163" y="26145"/>
                </a:lnTo>
                <a:lnTo>
                  <a:pt x="62465" y="25775"/>
                </a:lnTo>
                <a:lnTo>
                  <a:pt x="61618" y="25479"/>
                </a:lnTo>
                <a:lnTo>
                  <a:pt x="60572" y="25257"/>
                </a:lnTo>
                <a:lnTo>
                  <a:pt x="59028" y="25035"/>
                </a:lnTo>
                <a:lnTo>
                  <a:pt x="57484" y="24764"/>
                </a:lnTo>
                <a:lnTo>
                  <a:pt x="57036" y="24690"/>
                </a:lnTo>
                <a:lnTo>
                  <a:pt x="56239" y="24616"/>
                </a:lnTo>
                <a:lnTo>
                  <a:pt x="55093" y="24468"/>
                </a:lnTo>
                <a:lnTo>
                  <a:pt x="53698" y="24320"/>
                </a:lnTo>
                <a:lnTo>
                  <a:pt x="52054" y="24172"/>
                </a:lnTo>
                <a:lnTo>
                  <a:pt x="50211" y="24000"/>
                </a:lnTo>
                <a:lnTo>
                  <a:pt x="48318" y="23802"/>
                </a:lnTo>
                <a:lnTo>
                  <a:pt x="46326" y="23630"/>
                </a:lnTo>
                <a:lnTo>
                  <a:pt x="42490" y="23260"/>
                </a:lnTo>
                <a:lnTo>
                  <a:pt x="40697" y="23087"/>
                </a:lnTo>
                <a:lnTo>
                  <a:pt x="39053" y="22939"/>
                </a:lnTo>
                <a:lnTo>
                  <a:pt x="37658" y="22791"/>
                </a:lnTo>
                <a:lnTo>
                  <a:pt x="36513" y="22692"/>
                </a:lnTo>
                <a:lnTo>
                  <a:pt x="35666" y="22618"/>
                </a:lnTo>
                <a:lnTo>
                  <a:pt x="35267" y="22569"/>
                </a:lnTo>
                <a:lnTo>
                  <a:pt x="33773" y="22396"/>
                </a:lnTo>
                <a:lnTo>
                  <a:pt x="32378" y="22100"/>
                </a:lnTo>
                <a:lnTo>
                  <a:pt x="30933" y="21854"/>
                </a:lnTo>
                <a:lnTo>
                  <a:pt x="29090" y="21434"/>
                </a:lnTo>
                <a:lnTo>
                  <a:pt x="27247" y="20867"/>
                </a:lnTo>
                <a:lnTo>
                  <a:pt x="25554" y="20201"/>
                </a:lnTo>
                <a:lnTo>
                  <a:pt x="24059" y="19510"/>
                </a:lnTo>
                <a:lnTo>
                  <a:pt x="22565" y="18746"/>
                </a:lnTo>
                <a:lnTo>
                  <a:pt x="20921" y="18030"/>
                </a:lnTo>
                <a:lnTo>
                  <a:pt x="19227" y="17340"/>
                </a:lnTo>
                <a:lnTo>
                  <a:pt x="17384" y="16748"/>
                </a:lnTo>
                <a:lnTo>
                  <a:pt x="15491" y="16180"/>
                </a:lnTo>
                <a:lnTo>
                  <a:pt x="13648" y="15514"/>
                </a:lnTo>
                <a:lnTo>
                  <a:pt x="13748" y="15440"/>
                </a:lnTo>
                <a:lnTo>
                  <a:pt x="14097" y="15292"/>
                </a:lnTo>
                <a:lnTo>
                  <a:pt x="14744" y="15120"/>
                </a:lnTo>
                <a:lnTo>
                  <a:pt x="15591" y="14898"/>
                </a:lnTo>
                <a:lnTo>
                  <a:pt x="16537" y="14676"/>
                </a:lnTo>
                <a:lnTo>
                  <a:pt x="18729" y="14306"/>
                </a:lnTo>
                <a:lnTo>
                  <a:pt x="19875" y="14207"/>
                </a:lnTo>
                <a:lnTo>
                  <a:pt x="21021" y="14182"/>
                </a:lnTo>
                <a:lnTo>
                  <a:pt x="22415" y="14207"/>
                </a:lnTo>
                <a:lnTo>
                  <a:pt x="24009" y="14281"/>
                </a:lnTo>
                <a:lnTo>
                  <a:pt x="25703" y="14380"/>
                </a:lnTo>
                <a:lnTo>
                  <a:pt x="27447" y="14503"/>
                </a:lnTo>
                <a:lnTo>
                  <a:pt x="29240" y="14651"/>
                </a:lnTo>
                <a:lnTo>
                  <a:pt x="30784" y="14799"/>
                </a:lnTo>
                <a:lnTo>
                  <a:pt x="32179" y="14922"/>
                </a:lnTo>
                <a:lnTo>
                  <a:pt x="33275" y="15070"/>
                </a:lnTo>
                <a:lnTo>
                  <a:pt x="34819" y="15366"/>
                </a:lnTo>
                <a:lnTo>
                  <a:pt x="36562" y="15761"/>
                </a:lnTo>
                <a:lnTo>
                  <a:pt x="38455" y="16254"/>
                </a:lnTo>
                <a:lnTo>
                  <a:pt x="40448" y="16822"/>
                </a:lnTo>
                <a:lnTo>
                  <a:pt x="42490" y="17488"/>
                </a:lnTo>
                <a:lnTo>
                  <a:pt x="44732" y="18203"/>
                </a:lnTo>
                <a:lnTo>
                  <a:pt x="49115" y="19732"/>
                </a:lnTo>
                <a:lnTo>
                  <a:pt x="53399" y="21336"/>
                </a:lnTo>
                <a:lnTo>
                  <a:pt x="55442" y="22125"/>
                </a:lnTo>
                <a:lnTo>
                  <a:pt x="57434" y="22890"/>
                </a:lnTo>
                <a:lnTo>
                  <a:pt x="59277" y="23630"/>
                </a:lnTo>
                <a:lnTo>
                  <a:pt x="60871" y="24271"/>
                </a:lnTo>
                <a:lnTo>
                  <a:pt x="62415" y="24887"/>
                </a:lnTo>
                <a:lnTo>
                  <a:pt x="63661" y="25405"/>
                </a:lnTo>
                <a:lnTo>
                  <a:pt x="64707" y="25849"/>
                </a:lnTo>
                <a:lnTo>
                  <a:pt x="65404" y="26170"/>
                </a:lnTo>
                <a:lnTo>
                  <a:pt x="64757" y="25381"/>
                </a:lnTo>
                <a:lnTo>
                  <a:pt x="63960" y="24690"/>
                </a:lnTo>
                <a:lnTo>
                  <a:pt x="63163" y="23950"/>
                </a:lnTo>
                <a:lnTo>
                  <a:pt x="62117" y="23260"/>
                </a:lnTo>
                <a:lnTo>
                  <a:pt x="60821" y="22643"/>
                </a:lnTo>
                <a:lnTo>
                  <a:pt x="59178" y="22051"/>
                </a:lnTo>
                <a:lnTo>
                  <a:pt x="57434" y="21484"/>
                </a:lnTo>
                <a:lnTo>
                  <a:pt x="55591" y="20892"/>
                </a:lnTo>
                <a:lnTo>
                  <a:pt x="53897" y="20349"/>
                </a:lnTo>
                <a:lnTo>
                  <a:pt x="52303" y="19806"/>
                </a:lnTo>
                <a:lnTo>
                  <a:pt x="51008" y="19264"/>
                </a:lnTo>
                <a:lnTo>
                  <a:pt x="49115" y="18277"/>
                </a:lnTo>
                <a:lnTo>
                  <a:pt x="47422" y="17414"/>
                </a:lnTo>
                <a:lnTo>
                  <a:pt x="46027" y="16600"/>
                </a:lnTo>
                <a:lnTo>
                  <a:pt x="44881" y="15909"/>
                </a:lnTo>
                <a:lnTo>
                  <a:pt x="43835" y="15268"/>
                </a:lnTo>
                <a:lnTo>
                  <a:pt x="42938" y="14651"/>
                </a:lnTo>
                <a:lnTo>
                  <a:pt x="42241" y="14059"/>
                </a:lnTo>
                <a:lnTo>
                  <a:pt x="41494" y="13516"/>
                </a:lnTo>
                <a:lnTo>
                  <a:pt x="40149" y="12431"/>
                </a:lnTo>
                <a:lnTo>
                  <a:pt x="38704" y="11272"/>
                </a:lnTo>
                <a:lnTo>
                  <a:pt x="37808" y="10655"/>
                </a:lnTo>
                <a:lnTo>
                  <a:pt x="36811" y="9965"/>
                </a:lnTo>
                <a:lnTo>
                  <a:pt x="35466" y="9225"/>
                </a:lnTo>
                <a:lnTo>
                  <a:pt x="34072" y="8608"/>
                </a:lnTo>
                <a:lnTo>
                  <a:pt x="32677" y="8139"/>
                </a:lnTo>
                <a:lnTo>
                  <a:pt x="31282" y="7745"/>
                </a:lnTo>
                <a:lnTo>
                  <a:pt x="29887" y="7375"/>
                </a:lnTo>
                <a:lnTo>
                  <a:pt x="29788" y="7301"/>
                </a:lnTo>
                <a:lnTo>
                  <a:pt x="30037" y="7153"/>
                </a:lnTo>
                <a:lnTo>
                  <a:pt x="30684" y="7054"/>
                </a:lnTo>
                <a:lnTo>
                  <a:pt x="31481" y="6906"/>
                </a:lnTo>
                <a:lnTo>
                  <a:pt x="32528" y="6758"/>
                </a:lnTo>
                <a:lnTo>
                  <a:pt x="33623" y="6610"/>
                </a:lnTo>
                <a:lnTo>
                  <a:pt x="35666" y="6314"/>
                </a:lnTo>
                <a:lnTo>
                  <a:pt x="36562" y="6215"/>
                </a:lnTo>
                <a:lnTo>
                  <a:pt x="37210" y="6141"/>
                </a:lnTo>
                <a:lnTo>
                  <a:pt x="39950" y="5944"/>
                </a:lnTo>
                <a:lnTo>
                  <a:pt x="42590" y="5993"/>
                </a:lnTo>
                <a:lnTo>
                  <a:pt x="45180" y="6289"/>
                </a:lnTo>
                <a:lnTo>
                  <a:pt x="47721" y="6832"/>
                </a:lnTo>
                <a:lnTo>
                  <a:pt x="50161" y="7547"/>
                </a:lnTo>
                <a:lnTo>
                  <a:pt x="52503" y="8460"/>
                </a:lnTo>
                <a:lnTo>
                  <a:pt x="54694" y="9545"/>
                </a:lnTo>
                <a:lnTo>
                  <a:pt x="56687" y="10828"/>
                </a:lnTo>
                <a:lnTo>
                  <a:pt x="58381" y="12160"/>
                </a:lnTo>
                <a:lnTo>
                  <a:pt x="59925" y="13615"/>
                </a:lnTo>
                <a:lnTo>
                  <a:pt x="61320" y="15268"/>
                </a:lnTo>
                <a:lnTo>
                  <a:pt x="62465" y="16970"/>
                </a:lnTo>
                <a:lnTo>
                  <a:pt x="63511" y="18721"/>
                </a:lnTo>
                <a:lnTo>
                  <a:pt x="64308" y="20571"/>
                </a:lnTo>
                <a:lnTo>
                  <a:pt x="65056" y="22544"/>
                </a:lnTo>
                <a:lnTo>
                  <a:pt x="65504" y="24542"/>
                </a:lnTo>
                <a:lnTo>
                  <a:pt x="65703" y="25085"/>
                </a:lnTo>
                <a:lnTo>
                  <a:pt x="66151" y="25775"/>
                </a:lnTo>
                <a:lnTo>
                  <a:pt x="66251" y="25233"/>
                </a:lnTo>
                <a:lnTo>
                  <a:pt x="66400" y="24567"/>
                </a:lnTo>
                <a:lnTo>
                  <a:pt x="66550" y="23876"/>
                </a:lnTo>
                <a:lnTo>
                  <a:pt x="66799" y="22421"/>
                </a:lnTo>
                <a:lnTo>
                  <a:pt x="66899" y="21780"/>
                </a:lnTo>
                <a:lnTo>
                  <a:pt x="66948" y="21237"/>
                </a:lnTo>
                <a:lnTo>
                  <a:pt x="67048" y="20793"/>
                </a:lnTo>
                <a:lnTo>
                  <a:pt x="67048" y="20201"/>
                </a:lnTo>
                <a:lnTo>
                  <a:pt x="67198" y="19708"/>
                </a:lnTo>
                <a:lnTo>
                  <a:pt x="67496" y="19042"/>
                </a:lnTo>
                <a:lnTo>
                  <a:pt x="67795" y="18252"/>
                </a:lnTo>
                <a:lnTo>
                  <a:pt x="68194" y="17340"/>
                </a:lnTo>
                <a:lnTo>
                  <a:pt x="68642" y="16328"/>
                </a:lnTo>
                <a:lnTo>
                  <a:pt x="69240" y="15218"/>
                </a:lnTo>
                <a:lnTo>
                  <a:pt x="69738" y="14133"/>
                </a:lnTo>
                <a:lnTo>
                  <a:pt x="70336" y="12974"/>
                </a:lnTo>
                <a:lnTo>
                  <a:pt x="70983" y="11839"/>
                </a:lnTo>
                <a:lnTo>
                  <a:pt x="71581" y="10705"/>
                </a:lnTo>
                <a:lnTo>
                  <a:pt x="72229" y="9669"/>
                </a:lnTo>
                <a:lnTo>
                  <a:pt x="72826" y="8633"/>
                </a:lnTo>
                <a:lnTo>
                  <a:pt x="73424" y="7745"/>
                </a:lnTo>
                <a:lnTo>
                  <a:pt x="73922" y="6931"/>
                </a:lnTo>
                <a:lnTo>
                  <a:pt x="74470" y="6289"/>
                </a:lnTo>
                <a:lnTo>
                  <a:pt x="74819" y="5796"/>
                </a:lnTo>
                <a:lnTo>
                  <a:pt x="75168" y="5475"/>
                </a:lnTo>
                <a:lnTo>
                  <a:pt x="76562" y="4612"/>
                </a:lnTo>
                <a:lnTo>
                  <a:pt x="77957" y="3921"/>
                </a:lnTo>
                <a:lnTo>
                  <a:pt x="79452" y="3255"/>
                </a:lnTo>
                <a:lnTo>
                  <a:pt x="80896" y="2688"/>
                </a:lnTo>
                <a:lnTo>
                  <a:pt x="82839" y="1997"/>
                </a:lnTo>
                <a:lnTo>
                  <a:pt x="84881" y="1405"/>
                </a:lnTo>
                <a:lnTo>
                  <a:pt x="87023" y="937"/>
                </a:lnTo>
                <a:lnTo>
                  <a:pt x="87621" y="813"/>
                </a:lnTo>
                <a:lnTo>
                  <a:pt x="88418" y="690"/>
                </a:lnTo>
                <a:lnTo>
                  <a:pt x="90460" y="320"/>
                </a:lnTo>
                <a:lnTo>
                  <a:pt x="91407" y="123"/>
                </a:lnTo>
                <a:lnTo>
                  <a:pt x="92204" y="24"/>
                </a:lnTo>
                <a:lnTo>
                  <a:pt x="92752" y="0"/>
                </a:lnTo>
                <a:close/>
              </a:path>
            </a:pathLst>
          </a:custGeom>
          <a:solidFill>
            <a:schemeClr val="lt1">
              <a:alpha val="7843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739896" y="1417320"/>
            <a:ext cx="5120639" cy="2304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dk2"/>
              </a:buClr>
              <a:buFont typeface="Galdeano"/>
              <a:buNone/>
              <a:defRPr sz="40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/>
          <p:nvPr/>
        </p:nvSpPr>
        <p:spPr>
          <a:xfrm>
            <a:off x="838200" y="1762090"/>
            <a:ext cx="2521776" cy="5095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0622" y="50762"/>
                </a:moveTo>
                <a:lnTo>
                  <a:pt x="24009" y="53599"/>
                </a:lnTo>
                <a:lnTo>
                  <a:pt x="25056" y="54437"/>
                </a:lnTo>
                <a:lnTo>
                  <a:pt x="26052" y="55301"/>
                </a:lnTo>
                <a:lnTo>
                  <a:pt x="26799" y="55967"/>
                </a:lnTo>
                <a:lnTo>
                  <a:pt x="27247" y="56287"/>
                </a:lnTo>
                <a:lnTo>
                  <a:pt x="27845" y="56534"/>
                </a:lnTo>
                <a:lnTo>
                  <a:pt x="30186" y="57299"/>
                </a:lnTo>
                <a:lnTo>
                  <a:pt x="30784" y="57521"/>
                </a:lnTo>
                <a:lnTo>
                  <a:pt x="31731" y="57817"/>
                </a:lnTo>
                <a:lnTo>
                  <a:pt x="32727" y="58211"/>
                </a:lnTo>
                <a:lnTo>
                  <a:pt x="35118" y="59001"/>
                </a:lnTo>
                <a:lnTo>
                  <a:pt x="36264" y="59371"/>
                </a:lnTo>
                <a:lnTo>
                  <a:pt x="37310" y="59691"/>
                </a:lnTo>
                <a:lnTo>
                  <a:pt x="38107" y="59913"/>
                </a:lnTo>
                <a:lnTo>
                  <a:pt x="37957" y="59001"/>
                </a:lnTo>
                <a:lnTo>
                  <a:pt x="37608" y="58063"/>
                </a:lnTo>
                <a:lnTo>
                  <a:pt x="37061" y="57373"/>
                </a:lnTo>
                <a:lnTo>
                  <a:pt x="36363" y="56682"/>
                </a:lnTo>
                <a:lnTo>
                  <a:pt x="34221" y="55202"/>
                </a:lnTo>
                <a:lnTo>
                  <a:pt x="32029" y="53771"/>
                </a:lnTo>
                <a:lnTo>
                  <a:pt x="29738" y="52365"/>
                </a:lnTo>
                <a:lnTo>
                  <a:pt x="29389" y="52094"/>
                </a:lnTo>
                <a:lnTo>
                  <a:pt x="28991" y="51921"/>
                </a:lnTo>
                <a:lnTo>
                  <a:pt x="28542" y="51823"/>
                </a:lnTo>
                <a:lnTo>
                  <a:pt x="27895" y="51773"/>
                </a:lnTo>
                <a:lnTo>
                  <a:pt x="26749" y="51675"/>
                </a:lnTo>
                <a:lnTo>
                  <a:pt x="25504" y="51453"/>
                </a:lnTo>
                <a:lnTo>
                  <a:pt x="24308" y="51255"/>
                </a:lnTo>
                <a:lnTo>
                  <a:pt x="20622" y="50762"/>
                </a:lnTo>
                <a:close/>
                <a:moveTo>
                  <a:pt x="58381" y="49257"/>
                </a:moveTo>
                <a:lnTo>
                  <a:pt x="52353" y="50910"/>
                </a:lnTo>
                <a:lnTo>
                  <a:pt x="50361" y="51453"/>
                </a:lnTo>
                <a:lnTo>
                  <a:pt x="48468" y="51995"/>
                </a:lnTo>
                <a:lnTo>
                  <a:pt x="47671" y="52168"/>
                </a:lnTo>
                <a:lnTo>
                  <a:pt x="46824" y="52390"/>
                </a:lnTo>
                <a:lnTo>
                  <a:pt x="46127" y="52612"/>
                </a:lnTo>
                <a:lnTo>
                  <a:pt x="45529" y="52908"/>
                </a:lnTo>
                <a:lnTo>
                  <a:pt x="44632" y="53475"/>
                </a:lnTo>
                <a:lnTo>
                  <a:pt x="43686" y="54067"/>
                </a:lnTo>
                <a:lnTo>
                  <a:pt x="42640" y="54783"/>
                </a:lnTo>
                <a:lnTo>
                  <a:pt x="41643" y="55547"/>
                </a:lnTo>
                <a:lnTo>
                  <a:pt x="40846" y="56312"/>
                </a:lnTo>
                <a:lnTo>
                  <a:pt x="40298" y="56904"/>
                </a:lnTo>
                <a:lnTo>
                  <a:pt x="39950" y="57496"/>
                </a:lnTo>
                <a:lnTo>
                  <a:pt x="39850" y="57619"/>
                </a:lnTo>
                <a:lnTo>
                  <a:pt x="39850" y="57989"/>
                </a:lnTo>
                <a:lnTo>
                  <a:pt x="39800" y="58507"/>
                </a:lnTo>
                <a:lnTo>
                  <a:pt x="39651" y="59050"/>
                </a:lnTo>
                <a:lnTo>
                  <a:pt x="39501" y="60283"/>
                </a:lnTo>
                <a:lnTo>
                  <a:pt x="39452" y="60801"/>
                </a:lnTo>
                <a:lnTo>
                  <a:pt x="39352" y="61196"/>
                </a:lnTo>
                <a:lnTo>
                  <a:pt x="38854" y="63958"/>
                </a:lnTo>
                <a:lnTo>
                  <a:pt x="38306" y="66696"/>
                </a:lnTo>
                <a:lnTo>
                  <a:pt x="38256" y="67461"/>
                </a:lnTo>
                <a:lnTo>
                  <a:pt x="38107" y="68768"/>
                </a:lnTo>
                <a:lnTo>
                  <a:pt x="37907" y="70150"/>
                </a:lnTo>
                <a:lnTo>
                  <a:pt x="37907" y="71482"/>
                </a:lnTo>
                <a:lnTo>
                  <a:pt x="38057" y="72789"/>
                </a:lnTo>
                <a:lnTo>
                  <a:pt x="39701" y="73085"/>
                </a:lnTo>
                <a:lnTo>
                  <a:pt x="41394" y="73529"/>
                </a:lnTo>
                <a:lnTo>
                  <a:pt x="42938" y="74096"/>
                </a:lnTo>
                <a:lnTo>
                  <a:pt x="44483" y="74787"/>
                </a:lnTo>
                <a:lnTo>
                  <a:pt x="45828" y="75699"/>
                </a:lnTo>
                <a:lnTo>
                  <a:pt x="46973" y="76587"/>
                </a:lnTo>
                <a:lnTo>
                  <a:pt x="48219" y="77525"/>
                </a:lnTo>
                <a:lnTo>
                  <a:pt x="49364" y="78462"/>
                </a:lnTo>
                <a:lnTo>
                  <a:pt x="50311" y="79523"/>
                </a:lnTo>
                <a:lnTo>
                  <a:pt x="51257" y="81003"/>
                </a:lnTo>
                <a:lnTo>
                  <a:pt x="51905" y="82606"/>
                </a:lnTo>
                <a:lnTo>
                  <a:pt x="52303" y="84283"/>
                </a:lnTo>
                <a:lnTo>
                  <a:pt x="52303" y="84406"/>
                </a:lnTo>
                <a:lnTo>
                  <a:pt x="52353" y="84505"/>
                </a:lnTo>
                <a:lnTo>
                  <a:pt x="52503" y="82606"/>
                </a:lnTo>
                <a:lnTo>
                  <a:pt x="52702" y="80830"/>
                </a:lnTo>
                <a:lnTo>
                  <a:pt x="52951" y="79227"/>
                </a:lnTo>
                <a:lnTo>
                  <a:pt x="53150" y="77821"/>
                </a:lnTo>
                <a:lnTo>
                  <a:pt x="53300" y="76834"/>
                </a:lnTo>
                <a:lnTo>
                  <a:pt x="53549" y="75773"/>
                </a:lnTo>
                <a:lnTo>
                  <a:pt x="53698" y="74639"/>
                </a:lnTo>
                <a:lnTo>
                  <a:pt x="53897" y="73381"/>
                </a:lnTo>
                <a:lnTo>
                  <a:pt x="54097" y="72000"/>
                </a:lnTo>
                <a:lnTo>
                  <a:pt x="54346" y="70421"/>
                </a:lnTo>
                <a:lnTo>
                  <a:pt x="54645" y="68719"/>
                </a:lnTo>
                <a:lnTo>
                  <a:pt x="54943" y="66795"/>
                </a:lnTo>
                <a:lnTo>
                  <a:pt x="55342" y="63958"/>
                </a:lnTo>
                <a:lnTo>
                  <a:pt x="55740" y="61146"/>
                </a:lnTo>
                <a:lnTo>
                  <a:pt x="56089" y="58310"/>
                </a:lnTo>
                <a:lnTo>
                  <a:pt x="56687" y="55473"/>
                </a:lnTo>
                <a:lnTo>
                  <a:pt x="58381" y="49257"/>
                </a:lnTo>
                <a:close/>
                <a:moveTo>
                  <a:pt x="30933" y="49085"/>
                </a:moveTo>
                <a:lnTo>
                  <a:pt x="30834" y="49109"/>
                </a:lnTo>
                <a:lnTo>
                  <a:pt x="30684" y="49627"/>
                </a:lnTo>
                <a:lnTo>
                  <a:pt x="30535" y="50170"/>
                </a:lnTo>
                <a:lnTo>
                  <a:pt x="30386" y="50540"/>
                </a:lnTo>
                <a:lnTo>
                  <a:pt x="30186" y="50910"/>
                </a:lnTo>
                <a:lnTo>
                  <a:pt x="30087" y="51255"/>
                </a:lnTo>
                <a:lnTo>
                  <a:pt x="30336" y="51601"/>
                </a:lnTo>
                <a:lnTo>
                  <a:pt x="30784" y="51921"/>
                </a:lnTo>
                <a:lnTo>
                  <a:pt x="31183" y="52217"/>
                </a:lnTo>
                <a:lnTo>
                  <a:pt x="32826" y="53451"/>
                </a:lnTo>
                <a:lnTo>
                  <a:pt x="34420" y="54536"/>
                </a:lnTo>
                <a:lnTo>
                  <a:pt x="36214" y="55621"/>
                </a:lnTo>
                <a:lnTo>
                  <a:pt x="36413" y="55769"/>
                </a:lnTo>
                <a:lnTo>
                  <a:pt x="36712" y="55991"/>
                </a:lnTo>
                <a:lnTo>
                  <a:pt x="37459" y="56509"/>
                </a:lnTo>
                <a:lnTo>
                  <a:pt x="37907" y="56731"/>
                </a:lnTo>
                <a:lnTo>
                  <a:pt x="38256" y="56830"/>
                </a:lnTo>
                <a:lnTo>
                  <a:pt x="38605" y="56830"/>
                </a:lnTo>
                <a:lnTo>
                  <a:pt x="38904" y="56682"/>
                </a:lnTo>
                <a:lnTo>
                  <a:pt x="39202" y="56361"/>
                </a:lnTo>
                <a:lnTo>
                  <a:pt x="39651" y="55991"/>
                </a:lnTo>
                <a:lnTo>
                  <a:pt x="40099" y="55671"/>
                </a:lnTo>
                <a:lnTo>
                  <a:pt x="40398" y="55301"/>
                </a:lnTo>
                <a:lnTo>
                  <a:pt x="40448" y="54980"/>
                </a:lnTo>
                <a:lnTo>
                  <a:pt x="40149" y="54610"/>
                </a:lnTo>
                <a:lnTo>
                  <a:pt x="39651" y="54289"/>
                </a:lnTo>
                <a:lnTo>
                  <a:pt x="39153" y="53993"/>
                </a:lnTo>
                <a:lnTo>
                  <a:pt x="38206" y="53401"/>
                </a:lnTo>
                <a:lnTo>
                  <a:pt x="37310" y="52834"/>
                </a:lnTo>
                <a:lnTo>
                  <a:pt x="35516" y="51823"/>
                </a:lnTo>
                <a:lnTo>
                  <a:pt x="33872" y="50787"/>
                </a:lnTo>
                <a:lnTo>
                  <a:pt x="31930" y="49627"/>
                </a:lnTo>
                <a:lnTo>
                  <a:pt x="31880" y="49553"/>
                </a:lnTo>
                <a:lnTo>
                  <a:pt x="31481" y="49381"/>
                </a:lnTo>
                <a:lnTo>
                  <a:pt x="31332" y="49257"/>
                </a:lnTo>
                <a:lnTo>
                  <a:pt x="31183" y="49183"/>
                </a:lnTo>
                <a:lnTo>
                  <a:pt x="31083" y="49159"/>
                </a:lnTo>
                <a:lnTo>
                  <a:pt x="30933" y="49085"/>
                </a:lnTo>
                <a:close/>
                <a:moveTo>
                  <a:pt x="29290" y="48641"/>
                </a:moveTo>
                <a:lnTo>
                  <a:pt x="28642" y="48690"/>
                </a:lnTo>
                <a:lnTo>
                  <a:pt x="28343" y="48690"/>
                </a:lnTo>
                <a:lnTo>
                  <a:pt x="27845" y="48715"/>
                </a:lnTo>
                <a:lnTo>
                  <a:pt x="27148" y="48715"/>
                </a:lnTo>
                <a:lnTo>
                  <a:pt x="26650" y="48764"/>
                </a:lnTo>
                <a:lnTo>
                  <a:pt x="26201" y="48764"/>
                </a:lnTo>
                <a:lnTo>
                  <a:pt x="26002" y="48715"/>
                </a:lnTo>
                <a:lnTo>
                  <a:pt x="26749" y="49307"/>
                </a:lnTo>
                <a:lnTo>
                  <a:pt x="28493" y="50466"/>
                </a:lnTo>
                <a:lnTo>
                  <a:pt x="28792" y="50614"/>
                </a:lnTo>
                <a:lnTo>
                  <a:pt x="28991" y="50565"/>
                </a:lnTo>
                <a:lnTo>
                  <a:pt x="29240" y="50392"/>
                </a:lnTo>
                <a:lnTo>
                  <a:pt x="29389" y="50170"/>
                </a:lnTo>
                <a:lnTo>
                  <a:pt x="29439" y="49923"/>
                </a:lnTo>
                <a:lnTo>
                  <a:pt x="29539" y="49701"/>
                </a:lnTo>
                <a:lnTo>
                  <a:pt x="29738" y="49257"/>
                </a:lnTo>
                <a:lnTo>
                  <a:pt x="29788" y="49035"/>
                </a:lnTo>
                <a:lnTo>
                  <a:pt x="29788" y="48838"/>
                </a:lnTo>
                <a:lnTo>
                  <a:pt x="29688" y="48715"/>
                </a:lnTo>
                <a:lnTo>
                  <a:pt x="29290" y="48641"/>
                </a:lnTo>
                <a:close/>
                <a:moveTo>
                  <a:pt x="92752" y="0"/>
                </a:moveTo>
                <a:lnTo>
                  <a:pt x="92951" y="123"/>
                </a:lnTo>
                <a:lnTo>
                  <a:pt x="93100" y="468"/>
                </a:lnTo>
                <a:lnTo>
                  <a:pt x="93200" y="961"/>
                </a:lnTo>
                <a:lnTo>
                  <a:pt x="93250" y="1627"/>
                </a:lnTo>
                <a:lnTo>
                  <a:pt x="93349" y="2392"/>
                </a:lnTo>
                <a:lnTo>
                  <a:pt x="93349" y="3181"/>
                </a:lnTo>
                <a:lnTo>
                  <a:pt x="93200" y="4785"/>
                </a:lnTo>
                <a:lnTo>
                  <a:pt x="93100" y="5475"/>
                </a:lnTo>
                <a:lnTo>
                  <a:pt x="92951" y="6092"/>
                </a:lnTo>
                <a:lnTo>
                  <a:pt x="92801" y="6536"/>
                </a:lnTo>
                <a:lnTo>
                  <a:pt x="92154" y="7671"/>
                </a:lnTo>
                <a:lnTo>
                  <a:pt x="91207" y="8707"/>
                </a:lnTo>
                <a:lnTo>
                  <a:pt x="89962" y="9693"/>
                </a:lnTo>
                <a:lnTo>
                  <a:pt x="88617" y="10655"/>
                </a:lnTo>
                <a:lnTo>
                  <a:pt x="85678" y="12456"/>
                </a:lnTo>
                <a:lnTo>
                  <a:pt x="83038" y="14059"/>
                </a:lnTo>
                <a:lnTo>
                  <a:pt x="77459" y="17192"/>
                </a:lnTo>
                <a:lnTo>
                  <a:pt x="74919" y="18820"/>
                </a:lnTo>
                <a:lnTo>
                  <a:pt x="74321" y="19214"/>
                </a:lnTo>
                <a:lnTo>
                  <a:pt x="73623" y="19782"/>
                </a:lnTo>
                <a:lnTo>
                  <a:pt x="72777" y="20349"/>
                </a:lnTo>
                <a:lnTo>
                  <a:pt x="71980" y="21015"/>
                </a:lnTo>
                <a:lnTo>
                  <a:pt x="70186" y="22322"/>
                </a:lnTo>
                <a:lnTo>
                  <a:pt x="69389" y="22865"/>
                </a:lnTo>
                <a:lnTo>
                  <a:pt x="68742" y="23309"/>
                </a:lnTo>
                <a:lnTo>
                  <a:pt x="68144" y="23630"/>
                </a:lnTo>
                <a:lnTo>
                  <a:pt x="67945" y="26639"/>
                </a:lnTo>
                <a:lnTo>
                  <a:pt x="68642" y="26096"/>
                </a:lnTo>
                <a:lnTo>
                  <a:pt x="69339" y="25578"/>
                </a:lnTo>
                <a:lnTo>
                  <a:pt x="69887" y="25159"/>
                </a:lnTo>
                <a:lnTo>
                  <a:pt x="71531" y="23556"/>
                </a:lnTo>
                <a:lnTo>
                  <a:pt x="72777" y="22495"/>
                </a:lnTo>
                <a:lnTo>
                  <a:pt x="74022" y="21484"/>
                </a:lnTo>
                <a:lnTo>
                  <a:pt x="75317" y="20398"/>
                </a:lnTo>
                <a:lnTo>
                  <a:pt x="76712" y="19338"/>
                </a:lnTo>
                <a:lnTo>
                  <a:pt x="78206" y="18326"/>
                </a:lnTo>
                <a:lnTo>
                  <a:pt x="79800" y="17414"/>
                </a:lnTo>
                <a:lnTo>
                  <a:pt x="81594" y="16600"/>
                </a:lnTo>
                <a:lnTo>
                  <a:pt x="83486" y="15958"/>
                </a:lnTo>
                <a:lnTo>
                  <a:pt x="85479" y="15490"/>
                </a:lnTo>
                <a:lnTo>
                  <a:pt x="87521" y="15144"/>
                </a:lnTo>
                <a:lnTo>
                  <a:pt x="89514" y="14972"/>
                </a:lnTo>
                <a:lnTo>
                  <a:pt x="91556" y="14922"/>
                </a:lnTo>
                <a:lnTo>
                  <a:pt x="94146" y="15144"/>
                </a:lnTo>
                <a:lnTo>
                  <a:pt x="96637" y="15588"/>
                </a:lnTo>
                <a:lnTo>
                  <a:pt x="97285" y="15687"/>
                </a:lnTo>
                <a:lnTo>
                  <a:pt x="98082" y="15835"/>
                </a:lnTo>
                <a:lnTo>
                  <a:pt x="99078" y="16032"/>
                </a:lnTo>
                <a:lnTo>
                  <a:pt x="99925" y="16180"/>
                </a:lnTo>
                <a:lnTo>
                  <a:pt x="100672" y="16328"/>
                </a:lnTo>
                <a:lnTo>
                  <a:pt x="101270" y="16378"/>
                </a:lnTo>
                <a:lnTo>
                  <a:pt x="101469" y="16452"/>
                </a:lnTo>
                <a:lnTo>
                  <a:pt x="101320" y="16501"/>
                </a:lnTo>
                <a:lnTo>
                  <a:pt x="100971" y="16575"/>
                </a:lnTo>
                <a:lnTo>
                  <a:pt x="100473" y="16674"/>
                </a:lnTo>
                <a:lnTo>
                  <a:pt x="99128" y="16970"/>
                </a:lnTo>
                <a:lnTo>
                  <a:pt x="98530" y="17118"/>
                </a:lnTo>
                <a:lnTo>
                  <a:pt x="98032" y="17216"/>
                </a:lnTo>
                <a:lnTo>
                  <a:pt x="97135" y="17512"/>
                </a:lnTo>
                <a:lnTo>
                  <a:pt x="96189" y="17808"/>
                </a:lnTo>
                <a:lnTo>
                  <a:pt x="94943" y="18129"/>
                </a:lnTo>
                <a:lnTo>
                  <a:pt x="93449" y="18573"/>
                </a:lnTo>
                <a:lnTo>
                  <a:pt x="91805" y="19017"/>
                </a:lnTo>
                <a:lnTo>
                  <a:pt x="89962" y="19510"/>
                </a:lnTo>
                <a:lnTo>
                  <a:pt x="87970" y="20053"/>
                </a:lnTo>
                <a:lnTo>
                  <a:pt x="85927" y="20620"/>
                </a:lnTo>
                <a:lnTo>
                  <a:pt x="83835" y="21188"/>
                </a:lnTo>
                <a:lnTo>
                  <a:pt x="81743" y="21804"/>
                </a:lnTo>
                <a:lnTo>
                  <a:pt x="79651" y="22396"/>
                </a:lnTo>
                <a:lnTo>
                  <a:pt x="77708" y="23013"/>
                </a:lnTo>
                <a:lnTo>
                  <a:pt x="75765" y="23580"/>
                </a:lnTo>
                <a:lnTo>
                  <a:pt x="74072" y="24147"/>
                </a:lnTo>
                <a:lnTo>
                  <a:pt x="72528" y="24641"/>
                </a:lnTo>
                <a:lnTo>
                  <a:pt x="71282" y="25159"/>
                </a:lnTo>
                <a:lnTo>
                  <a:pt x="70286" y="25578"/>
                </a:lnTo>
                <a:lnTo>
                  <a:pt x="69589" y="25997"/>
                </a:lnTo>
                <a:lnTo>
                  <a:pt x="69090" y="26318"/>
                </a:lnTo>
                <a:lnTo>
                  <a:pt x="68642" y="26713"/>
                </a:lnTo>
                <a:lnTo>
                  <a:pt x="68144" y="27181"/>
                </a:lnTo>
                <a:lnTo>
                  <a:pt x="67696" y="27625"/>
                </a:lnTo>
                <a:lnTo>
                  <a:pt x="67696" y="27724"/>
                </a:lnTo>
                <a:lnTo>
                  <a:pt x="67795" y="27798"/>
                </a:lnTo>
                <a:lnTo>
                  <a:pt x="67845" y="27847"/>
                </a:lnTo>
                <a:lnTo>
                  <a:pt x="67945" y="27921"/>
                </a:lnTo>
                <a:lnTo>
                  <a:pt x="68144" y="27724"/>
                </a:lnTo>
                <a:lnTo>
                  <a:pt x="70435" y="27477"/>
                </a:lnTo>
                <a:lnTo>
                  <a:pt x="72528" y="27107"/>
                </a:lnTo>
                <a:lnTo>
                  <a:pt x="74520" y="26639"/>
                </a:lnTo>
                <a:lnTo>
                  <a:pt x="76363" y="26096"/>
                </a:lnTo>
                <a:lnTo>
                  <a:pt x="78057" y="25529"/>
                </a:lnTo>
                <a:lnTo>
                  <a:pt x="81444" y="24271"/>
                </a:lnTo>
                <a:lnTo>
                  <a:pt x="83188" y="23654"/>
                </a:lnTo>
                <a:lnTo>
                  <a:pt x="84931" y="23112"/>
                </a:lnTo>
                <a:lnTo>
                  <a:pt x="87023" y="22421"/>
                </a:lnTo>
                <a:lnTo>
                  <a:pt x="89016" y="21656"/>
                </a:lnTo>
                <a:lnTo>
                  <a:pt x="90809" y="20818"/>
                </a:lnTo>
                <a:lnTo>
                  <a:pt x="92652" y="20028"/>
                </a:lnTo>
                <a:lnTo>
                  <a:pt x="94645" y="19288"/>
                </a:lnTo>
                <a:lnTo>
                  <a:pt x="97584" y="18425"/>
                </a:lnTo>
                <a:lnTo>
                  <a:pt x="100672" y="17636"/>
                </a:lnTo>
                <a:lnTo>
                  <a:pt x="107148" y="16106"/>
                </a:lnTo>
                <a:lnTo>
                  <a:pt x="107447" y="16032"/>
                </a:lnTo>
                <a:lnTo>
                  <a:pt x="107845" y="15835"/>
                </a:lnTo>
                <a:lnTo>
                  <a:pt x="109190" y="15342"/>
                </a:lnTo>
                <a:lnTo>
                  <a:pt x="109838" y="15046"/>
                </a:lnTo>
                <a:lnTo>
                  <a:pt x="110485" y="14799"/>
                </a:lnTo>
                <a:lnTo>
                  <a:pt x="111033" y="14577"/>
                </a:lnTo>
                <a:lnTo>
                  <a:pt x="111382" y="14429"/>
                </a:lnTo>
                <a:lnTo>
                  <a:pt x="111531" y="14380"/>
                </a:lnTo>
                <a:lnTo>
                  <a:pt x="111531" y="14503"/>
                </a:lnTo>
                <a:lnTo>
                  <a:pt x="111382" y="14676"/>
                </a:lnTo>
                <a:lnTo>
                  <a:pt x="111183" y="14873"/>
                </a:lnTo>
                <a:lnTo>
                  <a:pt x="111033" y="14972"/>
                </a:lnTo>
                <a:lnTo>
                  <a:pt x="110635" y="15514"/>
                </a:lnTo>
                <a:lnTo>
                  <a:pt x="110485" y="16106"/>
                </a:lnTo>
                <a:lnTo>
                  <a:pt x="110585" y="16674"/>
                </a:lnTo>
                <a:lnTo>
                  <a:pt x="110635" y="17290"/>
                </a:lnTo>
                <a:lnTo>
                  <a:pt x="110635" y="17882"/>
                </a:lnTo>
                <a:lnTo>
                  <a:pt x="110386" y="19091"/>
                </a:lnTo>
                <a:lnTo>
                  <a:pt x="109838" y="20201"/>
                </a:lnTo>
                <a:lnTo>
                  <a:pt x="109041" y="21336"/>
                </a:lnTo>
                <a:lnTo>
                  <a:pt x="107945" y="22396"/>
                </a:lnTo>
                <a:lnTo>
                  <a:pt x="106550" y="23383"/>
                </a:lnTo>
                <a:lnTo>
                  <a:pt x="104856" y="24246"/>
                </a:lnTo>
                <a:lnTo>
                  <a:pt x="102963" y="25085"/>
                </a:lnTo>
                <a:lnTo>
                  <a:pt x="100722" y="25775"/>
                </a:lnTo>
                <a:lnTo>
                  <a:pt x="98331" y="26392"/>
                </a:lnTo>
                <a:lnTo>
                  <a:pt x="95691" y="26910"/>
                </a:lnTo>
                <a:lnTo>
                  <a:pt x="92801" y="27255"/>
                </a:lnTo>
                <a:lnTo>
                  <a:pt x="89813" y="27527"/>
                </a:lnTo>
                <a:lnTo>
                  <a:pt x="86625" y="27699"/>
                </a:lnTo>
                <a:lnTo>
                  <a:pt x="83536" y="27798"/>
                </a:lnTo>
                <a:lnTo>
                  <a:pt x="80547" y="27921"/>
                </a:lnTo>
                <a:lnTo>
                  <a:pt x="83636" y="28020"/>
                </a:lnTo>
                <a:lnTo>
                  <a:pt x="86276" y="28217"/>
                </a:lnTo>
                <a:lnTo>
                  <a:pt x="88866" y="28464"/>
                </a:lnTo>
                <a:lnTo>
                  <a:pt x="91357" y="28785"/>
                </a:lnTo>
                <a:lnTo>
                  <a:pt x="93698" y="29229"/>
                </a:lnTo>
                <a:lnTo>
                  <a:pt x="95840" y="29771"/>
                </a:lnTo>
                <a:lnTo>
                  <a:pt x="98181" y="30561"/>
                </a:lnTo>
                <a:lnTo>
                  <a:pt x="100323" y="31473"/>
                </a:lnTo>
                <a:lnTo>
                  <a:pt x="102067" y="32460"/>
                </a:lnTo>
                <a:lnTo>
                  <a:pt x="103611" y="33521"/>
                </a:lnTo>
                <a:lnTo>
                  <a:pt x="104856" y="34581"/>
                </a:lnTo>
                <a:lnTo>
                  <a:pt x="105952" y="35691"/>
                </a:lnTo>
                <a:lnTo>
                  <a:pt x="106749" y="36801"/>
                </a:lnTo>
                <a:lnTo>
                  <a:pt x="107496" y="37911"/>
                </a:lnTo>
                <a:lnTo>
                  <a:pt x="107945" y="38972"/>
                </a:lnTo>
                <a:lnTo>
                  <a:pt x="108293" y="39983"/>
                </a:lnTo>
                <a:lnTo>
                  <a:pt x="108542" y="40945"/>
                </a:lnTo>
                <a:lnTo>
                  <a:pt x="108692" y="41808"/>
                </a:lnTo>
                <a:lnTo>
                  <a:pt x="108692" y="43239"/>
                </a:lnTo>
                <a:lnTo>
                  <a:pt x="108542" y="43782"/>
                </a:lnTo>
                <a:lnTo>
                  <a:pt x="108443" y="44127"/>
                </a:lnTo>
                <a:lnTo>
                  <a:pt x="108293" y="44324"/>
                </a:lnTo>
                <a:lnTo>
                  <a:pt x="108144" y="44324"/>
                </a:lnTo>
                <a:lnTo>
                  <a:pt x="107198" y="43584"/>
                </a:lnTo>
                <a:lnTo>
                  <a:pt x="106201" y="42894"/>
                </a:lnTo>
                <a:lnTo>
                  <a:pt x="105006" y="42252"/>
                </a:lnTo>
                <a:lnTo>
                  <a:pt x="103661" y="41586"/>
                </a:lnTo>
                <a:lnTo>
                  <a:pt x="102067" y="41044"/>
                </a:lnTo>
                <a:lnTo>
                  <a:pt x="100572" y="40649"/>
                </a:lnTo>
                <a:lnTo>
                  <a:pt x="99327" y="40279"/>
                </a:lnTo>
                <a:lnTo>
                  <a:pt x="98082" y="39983"/>
                </a:lnTo>
                <a:lnTo>
                  <a:pt x="96936" y="39736"/>
                </a:lnTo>
                <a:lnTo>
                  <a:pt x="93599" y="38972"/>
                </a:lnTo>
                <a:lnTo>
                  <a:pt x="92353" y="38676"/>
                </a:lnTo>
                <a:lnTo>
                  <a:pt x="91108" y="38355"/>
                </a:lnTo>
                <a:lnTo>
                  <a:pt x="89713" y="37911"/>
                </a:lnTo>
                <a:lnTo>
                  <a:pt x="86425" y="36826"/>
                </a:lnTo>
                <a:lnTo>
                  <a:pt x="84533" y="36110"/>
                </a:lnTo>
                <a:lnTo>
                  <a:pt x="82291" y="35223"/>
                </a:lnTo>
                <a:lnTo>
                  <a:pt x="81046" y="34655"/>
                </a:lnTo>
                <a:lnTo>
                  <a:pt x="79750" y="33891"/>
                </a:lnTo>
                <a:lnTo>
                  <a:pt x="75566" y="31251"/>
                </a:lnTo>
                <a:lnTo>
                  <a:pt x="74171" y="30511"/>
                </a:lnTo>
                <a:lnTo>
                  <a:pt x="72677" y="29870"/>
                </a:lnTo>
                <a:lnTo>
                  <a:pt x="71282" y="29475"/>
                </a:lnTo>
                <a:lnTo>
                  <a:pt x="69539" y="29130"/>
                </a:lnTo>
                <a:lnTo>
                  <a:pt x="67795" y="28859"/>
                </a:lnTo>
                <a:lnTo>
                  <a:pt x="67546" y="28859"/>
                </a:lnTo>
                <a:lnTo>
                  <a:pt x="67247" y="29155"/>
                </a:lnTo>
                <a:lnTo>
                  <a:pt x="67198" y="29401"/>
                </a:lnTo>
                <a:lnTo>
                  <a:pt x="67048" y="29673"/>
                </a:lnTo>
                <a:lnTo>
                  <a:pt x="66948" y="29771"/>
                </a:lnTo>
                <a:lnTo>
                  <a:pt x="66899" y="30067"/>
                </a:lnTo>
                <a:lnTo>
                  <a:pt x="66650" y="30511"/>
                </a:lnTo>
                <a:lnTo>
                  <a:pt x="66450" y="31005"/>
                </a:lnTo>
                <a:lnTo>
                  <a:pt x="66002" y="32090"/>
                </a:lnTo>
                <a:lnTo>
                  <a:pt x="65853" y="32583"/>
                </a:lnTo>
                <a:lnTo>
                  <a:pt x="65006" y="35050"/>
                </a:lnTo>
                <a:lnTo>
                  <a:pt x="64009" y="37566"/>
                </a:lnTo>
                <a:lnTo>
                  <a:pt x="63063" y="40032"/>
                </a:lnTo>
                <a:lnTo>
                  <a:pt x="61818" y="43930"/>
                </a:lnTo>
                <a:lnTo>
                  <a:pt x="60672" y="47876"/>
                </a:lnTo>
                <a:lnTo>
                  <a:pt x="61618" y="47531"/>
                </a:lnTo>
                <a:lnTo>
                  <a:pt x="62465" y="47161"/>
                </a:lnTo>
                <a:lnTo>
                  <a:pt x="63013" y="46865"/>
                </a:lnTo>
                <a:lnTo>
                  <a:pt x="63312" y="46495"/>
                </a:lnTo>
                <a:lnTo>
                  <a:pt x="63511" y="46150"/>
                </a:lnTo>
                <a:lnTo>
                  <a:pt x="63810" y="45780"/>
                </a:lnTo>
                <a:lnTo>
                  <a:pt x="64408" y="45336"/>
                </a:lnTo>
                <a:lnTo>
                  <a:pt x="65205" y="45015"/>
                </a:lnTo>
                <a:lnTo>
                  <a:pt x="66151" y="44793"/>
                </a:lnTo>
                <a:lnTo>
                  <a:pt x="67198" y="44719"/>
                </a:lnTo>
                <a:lnTo>
                  <a:pt x="68194" y="44793"/>
                </a:lnTo>
                <a:lnTo>
                  <a:pt x="69240" y="44966"/>
                </a:lnTo>
                <a:lnTo>
                  <a:pt x="69439" y="45040"/>
                </a:lnTo>
                <a:lnTo>
                  <a:pt x="70336" y="45262"/>
                </a:lnTo>
                <a:lnTo>
                  <a:pt x="70585" y="45336"/>
                </a:lnTo>
                <a:lnTo>
                  <a:pt x="70784" y="45508"/>
                </a:lnTo>
                <a:lnTo>
                  <a:pt x="70933" y="45706"/>
                </a:lnTo>
                <a:lnTo>
                  <a:pt x="70983" y="45854"/>
                </a:lnTo>
                <a:lnTo>
                  <a:pt x="70983" y="46100"/>
                </a:lnTo>
                <a:lnTo>
                  <a:pt x="71083" y="46347"/>
                </a:lnTo>
                <a:lnTo>
                  <a:pt x="71083" y="46618"/>
                </a:lnTo>
                <a:lnTo>
                  <a:pt x="70734" y="47112"/>
                </a:lnTo>
                <a:lnTo>
                  <a:pt x="70136" y="47531"/>
                </a:lnTo>
                <a:lnTo>
                  <a:pt x="69339" y="47852"/>
                </a:lnTo>
                <a:lnTo>
                  <a:pt x="68343" y="48073"/>
                </a:lnTo>
                <a:lnTo>
                  <a:pt x="67247" y="48172"/>
                </a:lnTo>
                <a:lnTo>
                  <a:pt x="66151" y="48221"/>
                </a:lnTo>
                <a:lnTo>
                  <a:pt x="65404" y="48172"/>
                </a:lnTo>
                <a:lnTo>
                  <a:pt x="64707" y="48098"/>
                </a:lnTo>
                <a:lnTo>
                  <a:pt x="63860" y="48024"/>
                </a:lnTo>
                <a:lnTo>
                  <a:pt x="63163" y="48073"/>
                </a:lnTo>
                <a:lnTo>
                  <a:pt x="62266" y="48221"/>
                </a:lnTo>
                <a:lnTo>
                  <a:pt x="61320" y="48468"/>
                </a:lnTo>
                <a:lnTo>
                  <a:pt x="60423" y="48715"/>
                </a:lnTo>
                <a:lnTo>
                  <a:pt x="60273" y="49159"/>
                </a:lnTo>
                <a:lnTo>
                  <a:pt x="60074" y="49627"/>
                </a:lnTo>
                <a:lnTo>
                  <a:pt x="58729" y="54857"/>
                </a:lnTo>
                <a:lnTo>
                  <a:pt x="57633" y="60110"/>
                </a:lnTo>
                <a:lnTo>
                  <a:pt x="57185" y="62873"/>
                </a:lnTo>
                <a:lnTo>
                  <a:pt x="56836" y="65562"/>
                </a:lnTo>
                <a:lnTo>
                  <a:pt x="56637" y="68250"/>
                </a:lnTo>
                <a:lnTo>
                  <a:pt x="56338" y="71013"/>
                </a:lnTo>
                <a:lnTo>
                  <a:pt x="55890" y="73923"/>
                </a:lnTo>
                <a:lnTo>
                  <a:pt x="54993" y="79893"/>
                </a:lnTo>
                <a:lnTo>
                  <a:pt x="54694" y="82803"/>
                </a:lnTo>
                <a:lnTo>
                  <a:pt x="54645" y="84727"/>
                </a:lnTo>
                <a:lnTo>
                  <a:pt x="54495" y="86750"/>
                </a:lnTo>
                <a:lnTo>
                  <a:pt x="54246" y="88871"/>
                </a:lnTo>
                <a:lnTo>
                  <a:pt x="54196" y="90943"/>
                </a:lnTo>
                <a:lnTo>
                  <a:pt x="54097" y="92990"/>
                </a:lnTo>
                <a:lnTo>
                  <a:pt x="54097" y="94914"/>
                </a:lnTo>
                <a:lnTo>
                  <a:pt x="54196" y="96073"/>
                </a:lnTo>
                <a:lnTo>
                  <a:pt x="54346" y="97455"/>
                </a:lnTo>
                <a:lnTo>
                  <a:pt x="54495" y="98935"/>
                </a:lnTo>
                <a:lnTo>
                  <a:pt x="54694" y="100439"/>
                </a:lnTo>
                <a:lnTo>
                  <a:pt x="55591" y="99601"/>
                </a:lnTo>
                <a:lnTo>
                  <a:pt x="56388" y="98861"/>
                </a:lnTo>
                <a:lnTo>
                  <a:pt x="57185" y="98219"/>
                </a:lnTo>
                <a:lnTo>
                  <a:pt x="58281" y="97381"/>
                </a:lnTo>
                <a:lnTo>
                  <a:pt x="59427" y="96690"/>
                </a:lnTo>
                <a:lnTo>
                  <a:pt x="60523" y="96024"/>
                </a:lnTo>
                <a:lnTo>
                  <a:pt x="61469" y="95383"/>
                </a:lnTo>
                <a:lnTo>
                  <a:pt x="62266" y="94643"/>
                </a:lnTo>
                <a:lnTo>
                  <a:pt x="63661" y="93311"/>
                </a:lnTo>
                <a:lnTo>
                  <a:pt x="65255" y="92028"/>
                </a:lnTo>
                <a:lnTo>
                  <a:pt x="66948" y="90770"/>
                </a:lnTo>
                <a:lnTo>
                  <a:pt x="68792" y="89463"/>
                </a:lnTo>
                <a:lnTo>
                  <a:pt x="70635" y="88106"/>
                </a:lnTo>
                <a:lnTo>
                  <a:pt x="72528" y="86725"/>
                </a:lnTo>
                <a:lnTo>
                  <a:pt x="74520" y="85344"/>
                </a:lnTo>
                <a:lnTo>
                  <a:pt x="76662" y="84036"/>
                </a:lnTo>
                <a:lnTo>
                  <a:pt x="78854" y="82803"/>
                </a:lnTo>
                <a:lnTo>
                  <a:pt x="81145" y="81669"/>
                </a:lnTo>
                <a:lnTo>
                  <a:pt x="84134" y="80509"/>
                </a:lnTo>
                <a:lnTo>
                  <a:pt x="87222" y="79523"/>
                </a:lnTo>
                <a:lnTo>
                  <a:pt x="90410" y="78733"/>
                </a:lnTo>
                <a:lnTo>
                  <a:pt x="93698" y="78166"/>
                </a:lnTo>
                <a:lnTo>
                  <a:pt x="96936" y="77821"/>
                </a:lnTo>
                <a:lnTo>
                  <a:pt x="100174" y="77673"/>
                </a:lnTo>
                <a:lnTo>
                  <a:pt x="103362" y="77747"/>
                </a:lnTo>
                <a:lnTo>
                  <a:pt x="106600" y="78043"/>
                </a:lnTo>
                <a:lnTo>
                  <a:pt x="109688" y="78511"/>
                </a:lnTo>
                <a:lnTo>
                  <a:pt x="112727" y="79202"/>
                </a:lnTo>
                <a:lnTo>
                  <a:pt x="113424" y="79424"/>
                </a:lnTo>
                <a:lnTo>
                  <a:pt x="114321" y="79695"/>
                </a:lnTo>
                <a:lnTo>
                  <a:pt x="115267" y="80041"/>
                </a:lnTo>
                <a:lnTo>
                  <a:pt x="116214" y="80386"/>
                </a:lnTo>
                <a:lnTo>
                  <a:pt x="117210" y="80805"/>
                </a:lnTo>
                <a:lnTo>
                  <a:pt x="118057" y="81126"/>
                </a:lnTo>
                <a:lnTo>
                  <a:pt x="118804" y="81447"/>
                </a:lnTo>
                <a:lnTo>
                  <a:pt x="119452" y="81693"/>
                </a:lnTo>
                <a:lnTo>
                  <a:pt x="119850" y="81841"/>
                </a:lnTo>
                <a:lnTo>
                  <a:pt x="120000" y="81915"/>
                </a:lnTo>
                <a:lnTo>
                  <a:pt x="119750" y="81915"/>
                </a:lnTo>
                <a:lnTo>
                  <a:pt x="119252" y="81965"/>
                </a:lnTo>
                <a:lnTo>
                  <a:pt x="118455" y="82039"/>
                </a:lnTo>
                <a:lnTo>
                  <a:pt x="117509" y="82063"/>
                </a:lnTo>
                <a:lnTo>
                  <a:pt x="116463" y="82137"/>
                </a:lnTo>
                <a:lnTo>
                  <a:pt x="114570" y="82285"/>
                </a:lnTo>
                <a:lnTo>
                  <a:pt x="113872" y="82335"/>
                </a:lnTo>
                <a:lnTo>
                  <a:pt x="113424" y="82359"/>
                </a:lnTo>
                <a:lnTo>
                  <a:pt x="108891" y="82877"/>
                </a:lnTo>
                <a:lnTo>
                  <a:pt x="104508" y="83371"/>
                </a:lnTo>
                <a:lnTo>
                  <a:pt x="100074" y="83963"/>
                </a:lnTo>
                <a:lnTo>
                  <a:pt x="95740" y="84678"/>
                </a:lnTo>
                <a:lnTo>
                  <a:pt x="91407" y="85566"/>
                </a:lnTo>
                <a:lnTo>
                  <a:pt x="87372" y="86429"/>
                </a:lnTo>
                <a:lnTo>
                  <a:pt x="83636" y="87366"/>
                </a:lnTo>
                <a:lnTo>
                  <a:pt x="79900" y="88353"/>
                </a:lnTo>
                <a:lnTo>
                  <a:pt x="76313" y="89463"/>
                </a:lnTo>
                <a:lnTo>
                  <a:pt x="72826" y="90696"/>
                </a:lnTo>
                <a:lnTo>
                  <a:pt x="69688" y="92078"/>
                </a:lnTo>
                <a:lnTo>
                  <a:pt x="66600" y="93558"/>
                </a:lnTo>
                <a:lnTo>
                  <a:pt x="63511" y="95235"/>
                </a:lnTo>
                <a:lnTo>
                  <a:pt x="60423" y="97060"/>
                </a:lnTo>
                <a:lnTo>
                  <a:pt x="59775" y="97455"/>
                </a:lnTo>
                <a:lnTo>
                  <a:pt x="58978" y="97973"/>
                </a:lnTo>
                <a:lnTo>
                  <a:pt x="58132" y="98540"/>
                </a:lnTo>
                <a:lnTo>
                  <a:pt x="57434" y="99206"/>
                </a:lnTo>
                <a:lnTo>
                  <a:pt x="56488" y="100168"/>
                </a:lnTo>
                <a:lnTo>
                  <a:pt x="55641" y="101204"/>
                </a:lnTo>
                <a:lnTo>
                  <a:pt x="55242" y="104583"/>
                </a:lnTo>
                <a:lnTo>
                  <a:pt x="55242" y="104731"/>
                </a:lnTo>
                <a:lnTo>
                  <a:pt x="55292" y="104830"/>
                </a:lnTo>
                <a:lnTo>
                  <a:pt x="55292" y="104953"/>
                </a:lnTo>
                <a:lnTo>
                  <a:pt x="55342" y="105891"/>
                </a:lnTo>
                <a:lnTo>
                  <a:pt x="55491" y="107099"/>
                </a:lnTo>
                <a:lnTo>
                  <a:pt x="55641" y="108406"/>
                </a:lnTo>
                <a:lnTo>
                  <a:pt x="55890" y="109812"/>
                </a:lnTo>
                <a:lnTo>
                  <a:pt x="56039" y="111268"/>
                </a:lnTo>
                <a:lnTo>
                  <a:pt x="56189" y="112698"/>
                </a:lnTo>
                <a:lnTo>
                  <a:pt x="56388" y="114080"/>
                </a:lnTo>
                <a:lnTo>
                  <a:pt x="56737" y="117064"/>
                </a:lnTo>
                <a:lnTo>
                  <a:pt x="57135" y="120000"/>
                </a:lnTo>
                <a:lnTo>
                  <a:pt x="55093" y="120000"/>
                </a:lnTo>
                <a:lnTo>
                  <a:pt x="55093" y="119753"/>
                </a:lnTo>
                <a:lnTo>
                  <a:pt x="54794" y="117829"/>
                </a:lnTo>
                <a:lnTo>
                  <a:pt x="54346" y="114104"/>
                </a:lnTo>
                <a:lnTo>
                  <a:pt x="54097" y="112180"/>
                </a:lnTo>
                <a:lnTo>
                  <a:pt x="53748" y="110133"/>
                </a:lnTo>
                <a:lnTo>
                  <a:pt x="53399" y="107963"/>
                </a:lnTo>
                <a:lnTo>
                  <a:pt x="53100" y="105743"/>
                </a:lnTo>
                <a:lnTo>
                  <a:pt x="52801" y="103572"/>
                </a:lnTo>
                <a:lnTo>
                  <a:pt x="52552" y="101525"/>
                </a:lnTo>
                <a:lnTo>
                  <a:pt x="52503" y="100390"/>
                </a:lnTo>
                <a:lnTo>
                  <a:pt x="52403" y="99453"/>
                </a:lnTo>
                <a:lnTo>
                  <a:pt x="52353" y="98614"/>
                </a:lnTo>
                <a:lnTo>
                  <a:pt x="52204" y="97159"/>
                </a:lnTo>
                <a:lnTo>
                  <a:pt x="52154" y="96394"/>
                </a:lnTo>
                <a:lnTo>
                  <a:pt x="52054" y="95605"/>
                </a:lnTo>
                <a:lnTo>
                  <a:pt x="52004" y="94618"/>
                </a:lnTo>
                <a:lnTo>
                  <a:pt x="52004" y="92176"/>
                </a:lnTo>
                <a:lnTo>
                  <a:pt x="52054" y="90696"/>
                </a:lnTo>
                <a:lnTo>
                  <a:pt x="52054" y="89044"/>
                </a:lnTo>
                <a:lnTo>
                  <a:pt x="52154" y="87317"/>
                </a:lnTo>
                <a:lnTo>
                  <a:pt x="52303" y="85516"/>
                </a:lnTo>
                <a:lnTo>
                  <a:pt x="51755" y="84949"/>
                </a:lnTo>
                <a:lnTo>
                  <a:pt x="51108" y="84480"/>
                </a:lnTo>
                <a:lnTo>
                  <a:pt x="50361" y="83963"/>
                </a:lnTo>
                <a:lnTo>
                  <a:pt x="49564" y="83568"/>
                </a:lnTo>
                <a:lnTo>
                  <a:pt x="48468" y="83149"/>
                </a:lnTo>
                <a:lnTo>
                  <a:pt x="47123" y="82803"/>
                </a:lnTo>
                <a:lnTo>
                  <a:pt x="45728" y="82458"/>
                </a:lnTo>
                <a:lnTo>
                  <a:pt x="44283" y="82137"/>
                </a:lnTo>
                <a:lnTo>
                  <a:pt x="42889" y="81841"/>
                </a:lnTo>
                <a:lnTo>
                  <a:pt x="41544" y="81521"/>
                </a:lnTo>
                <a:lnTo>
                  <a:pt x="40547" y="81200"/>
                </a:lnTo>
                <a:lnTo>
                  <a:pt x="39302" y="80682"/>
                </a:lnTo>
                <a:lnTo>
                  <a:pt x="38206" y="80213"/>
                </a:lnTo>
                <a:lnTo>
                  <a:pt x="37160" y="79819"/>
                </a:lnTo>
                <a:lnTo>
                  <a:pt x="37061" y="82976"/>
                </a:lnTo>
                <a:lnTo>
                  <a:pt x="37011" y="86108"/>
                </a:lnTo>
                <a:lnTo>
                  <a:pt x="36811" y="92941"/>
                </a:lnTo>
                <a:lnTo>
                  <a:pt x="36811" y="94174"/>
                </a:lnTo>
                <a:lnTo>
                  <a:pt x="36861" y="94988"/>
                </a:lnTo>
                <a:lnTo>
                  <a:pt x="36861" y="96641"/>
                </a:lnTo>
                <a:lnTo>
                  <a:pt x="36911" y="97455"/>
                </a:lnTo>
                <a:lnTo>
                  <a:pt x="36911" y="98836"/>
                </a:lnTo>
                <a:lnTo>
                  <a:pt x="37011" y="99379"/>
                </a:lnTo>
                <a:lnTo>
                  <a:pt x="37011" y="99921"/>
                </a:lnTo>
                <a:lnTo>
                  <a:pt x="37160" y="100168"/>
                </a:lnTo>
                <a:lnTo>
                  <a:pt x="37210" y="100612"/>
                </a:lnTo>
                <a:lnTo>
                  <a:pt x="37459" y="101130"/>
                </a:lnTo>
                <a:lnTo>
                  <a:pt x="37658" y="101697"/>
                </a:lnTo>
                <a:lnTo>
                  <a:pt x="38107" y="102955"/>
                </a:lnTo>
                <a:lnTo>
                  <a:pt x="38904" y="104805"/>
                </a:lnTo>
                <a:lnTo>
                  <a:pt x="40547" y="108579"/>
                </a:lnTo>
                <a:lnTo>
                  <a:pt x="41245" y="110404"/>
                </a:lnTo>
                <a:lnTo>
                  <a:pt x="41942" y="112082"/>
                </a:lnTo>
                <a:lnTo>
                  <a:pt x="42938" y="114573"/>
                </a:lnTo>
                <a:lnTo>
                  <a:pt x="43885" y="117188"/>
                </a:lnTo>
                <a:lnTo>
                  <a:pt x="44931" y="119926"/>
                </a:lnTo>
                <a:lnTo>
                  <a:pt x="42938" y="119926"/>
                </a:lnTo>
                <a:lnTo>
                  <a:pt x="42640" y="119136"/>
                </a:lnTo>
                <a:lnTo>
                  <a:pt x="42291" y="118174"/>
                </a:lnTo>
                <a:lnTo>
                  <a:pt x="41843" y="117089"/>
                </a:lnTo>
                <a:lnTo>
                  <a:pt x="41344" y="115880"/>
                </a:lnTo>
                <a:lnTo>
                  <a:pt x="40846" y="114573"/>
                </a:lnTo>
                <a:lnTo>
                  <a:pt x="40298" y="113241"/>
                </a:lnTo>
                <a:lnTo>
                  <a:pt x="39701" y="111810"/>
                </a:lnTo>
                <a:lnTo>
                  <a:pt x="39202" y="110404"/>
                </a:lnTo>
                <a:lnTo>
                  <a:pt x="38605" y="108974"/>
                </a:lnTo>
                <a:lnTo>
                  <a:pt x="38107" y="107568"/>
                </a:lnTo>
                <a:lnTo>
                  <a:pt x="37509" y="106211"/>
                </a:lnTo>
                <a:lnTo>
                  <a:pt x="37011" y="104953"/>
                </a:lnTo>
                <a:lnTo>
                  <a:pt x="36562" y="103769"/>
                </a:lnTo>
                <a:lnTo>
                  <a:pt x="36214" y="102733"/>
                </a:lnTo>
                <a:lnTo>
                  <a:pt x="35815" y="101821"/>
                </a:lnTo>
                <a:lnTo>
                  <a:pt x="35516" y="101056"/>
                </a:lnTo>
                <a:lnTo>
                  <a:pt x="35168" y="100143"/>
                </a:lnTo>
                <a:lnTo>
                  <a:pt x="34520" y="99773"/>
                </a:lnTo>
                <a:lnTo>
                  <a:pt x="33623" y="99354"/>
                </a:lnTo>
                <a:lnTo>
                  <a:pt x="32727" y="98861"/>
                </a:lnTo>
                <a:lnTo>
                  <a:pt x="31780" y="98392"/>
                </a:lnTo>
                <a:lnTo>
                  <a:pt x="30933" y="97923"/>
                </a:lnTo>
                <a:lnTo>
                  <a:pt x="30087" y="97529"/>
                </a:lnTo>
                <a:lnTo>
                  <a:pt x="29389" y="97208"/>
                </a:lnTo>
                <a:lnTo>
                  <a:pt x="28941" y="96937"/>
                </a:lnTo>
                <a:lnTo>
                  <a:pt x="26948" y="95950"/>
                </a:lnTo>
                <a:lnTo>
                  <a:pt x="26351" y="95753"/>
                </a:lnTo>
                <a:lnTo>
                  <a:pt x="24159" y="95309"/>
                </a:lnTo>
                <a:lnTo>
                  <a:pt x="22316" y="94988"/>
                </a:lnTo>
                <a:lnTo>
                  <a:pt x="20473" y="94618"/>
                </a:lnTo>
                <a:lnTo>
                  <a:pt x="16886" y="93952"/>
                </a:lnTo>
                <a:lnTo>
                  <a:pt x="13349" y="93311"/>
                </a:lnTo>
                <a:lnTo>
                  <a:pt x="12652" y="93163"/>
                </a:lnTo>
                <a:lnTo>
                  <a:pt x="11008" y="92867"/>
                </a:lnTo>
                <a:lnTo>
                  <a:pt x="10211" y="92842"/>
                </a:lnTo>
                <a:lnTo>
                  <a:pt x="9613" y="92867"/>
                </a:lnTo>
                <a:lnTo>
                  <a:pt x="8318" y="93163"/>
                </a:lnTo>
                <a:lnTo>
                  <a:pt x="7721" y="93262"/>
                </a:lnTo>
                <a:lnTo>
                  <a:pt x="6674" y="93336"/>
                </a:lnTo>
                <a:lnTo>
                  <a:pt x="5728" y="93311"/>
                </a:lnTo>
                <a:lnTo>
                  <a:pt x="4782" y="93163"/>
                </a:lnTo>
                <a:lnTo>
                  <a:pt x="3985" y="92941"/>
                </a:lnTo>
                <a:lnTo>
                  <a:pt x="3287" y="92571"/>
                </a:lnTo>
                <a:lnTo>
                  <a:pt x="2839" y="92152"/>
                </a:lnTo>
                <a:lnTo>
                  <a:pt x="2789" y="91782"/>
                </a:lnTo>
                <a:lnTo>
                  <a:pt x="2739" y="91387"/>
                </a:lnTo>
                <a:lnTo>
                  <a:pt x="2739" y="91239"/>
                </a:lnTo>
                <a:lnTo>
                  <a:pt x="2789" y="91017"/>
                </a:lnTo>
                <a:lnTo>
                  <a:pt x="2988" y="90844"/>
                </a:lnTo>
                <a:lnTo>
                  <a:pt x="3138" y="90721"/>
                </a:lnTo>
                <a:lnTo>
                  <a:pt x="3387" y="90647"/>
                </a:lnTo>
                <a:lnTo>
                  <a:pt x="3586" y="90548"/>
                </a:lnTo>
                <a:lnTo>
                  <a:pt x="3835" y="90474"/>
                </a:lnTo>
                <a:lnTo>
                  <a:pt x="4034" y="90351"/>
                </a:lnTo>
                <a:lnTo>
                  <a:pt x="4831" y="90080"/>
                </a:lnTo>
                <a:lnTo>
                  <a:pt x="5728" y="89932"/>
                </a:lnTo>
                <a:lnTo>
                  <a:pt x="6674" y="89932"/>
                </a:lnTo>
                <a:lnTo>
                  <a:pt x="7571" y="90030"/>
                </a:lnTo>
                <a:lnTo>
                  <a:pt x="8368" y="90277"/>
                </a:lnTo>
                <a:lnTo>
                  <a:pt x="9016" y="90647"/>
                </a:lnTo>
                <a:lnTo>
                  <a:pt x="9414" y="90968"/>
                </a:lnTo>
                <a:lnTo>
                  <a:pt x="9713" y="91313"/>
                </a:lnTo>
                <a:lnTo>
                  <a:pt x="10062" y="91634"/>
                </a:lnTo>
                <a:lnTo>
                  <a:pt x="10510" y="91880"/>
                </a:lnTo>
                <a:lnTo>
                  <a:pt x="11805" y="92300"/>
                </a:lnTo>
                <a:lnTo>
                  <a:pt x="13150" y="92620"/>
                </a:lnTo>
                <a:lnTo>
                  <a:pt x="16239" y="93311"/>
                </a:lnTo>
                <a:lnTo>
                  <a:pt x="19377" y="93952"/>
                </a:lnTo>
                <a:lnTo>
                  <a:pt x="22914" y="94569"/>
                </a:lnTo>
                <a:lnTo>
                  <a:pt x="24059" y="94791"/>
                </a:lnTo>
                <a:lnTo>
                  <a:pt x="25255" y="94865"/>
                </a:lnTo>
                <a:lnTo>
                  <a:pt x="25554" y="94766"/>
                </a:lnTo>
                <a:lnTo>
                  <a:pt x="25753" y="94544"/>
                </a:lnTo>
                <a:lnTo>
                  <a:pt x="25902" y="94224"/>
                </a:lnTo>
                <a:lnTo>
                  <a:pt x="26002" y="93780"/>
                </a:lnTo>
                <a:lnTo>
                  <a:pt x="26002" y="93336"/>
                </a:lnTo>
                <a:lnTo>
                  <a:pt x="26052" y="92867"/>
                </a:lnTo>
                <a:lnTo>
                  <a:pt x="26151" y="91560"/>
                </a:lnTo>
                <a:lnTo>
                  <a:pt x="26151" y="90203"/>
                </a:lnTo>
                <a:lnTo>
                  <a:pt x="26052" y="88896"/>
                </a:lnTo>
                <a:lnTo>
                  <a:pt x="26052" y="88131"/>
                </a:lnTo>
                <a:lnTo>
                  <a:pt x="25902" y="87342"/>
                </a:lnTo>
                <a:lnTo>
                  <a:pt x="25853" y="87243"/>
                </a:lnTo>
                <a:lnTo>
                  <a:pt x="25255" y="86947"/>
                </a:lnTo>
                <a:lnTo>
                  <a:pt x="25105" y="86824"/>
                </a:lnTo>
                <a:lnTo>
                  <a:pt x="25056" y="86725"/>
                </a:lnTo>
                <a:lnTo>
                  <a:pt x="25056" y="86552"/>
                </a:lnTo>
                <a:lnTo>
                  <a:pt x="24956" y="86429"/>
                </a:lnTo>
                <a:lnTo>
                  <a:pt x="24059" y="85985"/>
                </a:lnTo>
                <a:lnTo>
                  <a:pt x="23561" y="85788"/>
                </a:lnTo>
                <a:lnTo>
                  <a:pt x="23212" y="85516"/>
                </a:lnTo>
                <a:lnTo>
                  <a:pt x="22963" y="85171"/>
                </a:lnTo>
                <a:lnTo>
                  <a:pt x="22814" y="84752"/>
                </a:lnTo>
                <a:lnTo>
                  <a:pt x="22814" y="84357"/>
                </a:lnTo>
                <a:lnTo>
                  <a:pt x="22963" y="83963"/>
                </a:lnTo>
                <a:lnTo>
                  <a:pt x="23262" y="83568"/>
                </a:lnTo>
                <a:lnTo>
                  <a:pt x="23661" y="83149"/>
                </a:lnTo>
                <a:lnTo>
                  <a:pt x="24159" y="82828"/>
                </a:lnTo>
                <a:lnTo>
                  <a:pt x="24458" y="82729"/>
                </a:lnTo>
                <a:lnTo>
                  <a:pt x="24806" y="82581"/>
                </a:lnTo>
                <a:lnTo>
                  <a:pt x="25853" y="82211"/>
                </a:lnTo>
                <a:lnTo>
                  <a:pt x="26899" y="81965"/>
                </a:lnTo>
                <a:lnTo>
                  <a:pt x="27247" y="81915"/>
                </a:lnTo>
                <a:lnTo>
                  <a:pt x="27397" y="81965"/>
                </a:lnTo>
                <a:lnTo>
                  <a:pt x="27696" y="82187"/>
                </a:lnTo>
                <a:lnTo>
                  <a:pt x="28144" y="82359"/>
                </a:lnTo>
                <a:lnTo>
                  <a:pt x="28692" y="82458"/>
                </a:lnTo>
                <a:lnTo>
                  <a:pt x="29140" y="82606"/>
                </a:lnTo>
                <a:lnTo>
                  <a:pt x="30037" y="83025"/>
                </a:lnTo>
                <a:lnTo>
                  <a:pt x="30684" y="83445"/>
                </a:lnTo>
                <a:lnTo>
                  <a:pt x="31083" y="83913"/>
                </a:lnTo>
                <a:lnTo>
                  <a:pt x="31183" y="84480"/>
                </a:lnTo>
                <a:lnTo>
                  <a:pt x="30983" y="85048"/>
                </a:lnTo>
                <a:lnTo>
                  <a:pt x="30635" y="85516"/>
                </a:lnTo>
                <a:lnTo>
                  <a:pt x="30087" y="85960"/>
                </a:lnTo>
                <a:lnTo>
                  <a:pt x="29290" y="86281"/>
                </a:lnTo>
                <a:lnTo>
                  <a:pt x="28642" y="86478"/>
                </a:lnTo>
                <a:lnTo>
                  <a:pt x="28144" y="86651"/>
                </a:lnTo>
                <a:lnTo>
                  <a:pt x="27696" y="86947"/>
                </a:lnTo>
                <a:lnTo>
                  <a:pt x="27297" y="87342"/>
                </a:lnTo>
                <a:lnTo>
                  <a:pt x="27148" y="87810"/>
                </a:lnTo>
                <a:lnTo>
                  <a:pt x="27148" y="88772"/>
                </a:lnTo>
                <a:lnTo>
                  <a:pt x="27098" y="89636"/>
                </a:lnTo>
                <a:lnTo>
                  <a:pt x="27098" y="90548"/>
                </a:lnTo>
                <a:lnTo>
                  <a:pt x="26948" y="92226"/>
                </a:lnTo>
                <a:lnTo>
                  <a:pt x="26948" y="93878"/>
                </a:lnTo>
                <a:lnTo>
                  <a:pt x="27098" y="94569"/>
                </a:lnTo>
                <a:lnTo>
                  <a:pt x="27397" y="95186"/>
                </a:lnTo>
                <a:lnTo>
                  <a:pt x="28044" y="95753"/>
                </a:lnTo>
                <a:lnTo>
                  <a:pt x="28991" y="96246"/>
                </a:lnTo>
                <a:lnTo>
                  <a:pt x="31731" y="97603"/>
                </a:lnTo>
                <a:lnTo>
                  <a:pt x="32577" y="97997"/>
                </a:lnTo>
                <a:lnTo>
                  <a:pt x="33474" y="98441"/>
                </a:lnTo>
                <a:lnTo>
                  <a:pt x="34371" y="98836"/>
                </a:lnTo>
                <a:lnTo>
                  <a:pt x="35118" y="99157"/>
                </a:lnTo>
                <a:lnTo>
                  <a:pt x="35018" y="98244"/>
                </a:lnTo>
                <a:lnTo>
                  <a:pt x="35018" y="95950"/>
                </a:lnTo>
                <a:lnTo>
                  <a:pt x="35118" y="94791"/>
                </a:lnTo>
                <a:lnTo>
                  <a:pt x="35168" y="93706"/>
                </a:lnTo>
                <a:lnTo>
                  <a:pt x="35168" y="89956"/>
                </a:lnTo>
                <a:lnTo>
                  <a:pt x="35466" y="83790"/>
                </a:lnTo>
                <a:lnTo>
                  <a:pt x="35666" y="79153"/>
                </a:lnTo>
                <a:lnTo>
                  <a:pt x="34570" y="78585"/>
                </a:lnTo>
                <a:lnTo>
                  <a:pt x="33623" y="78067"/>
                </a:lnTo>
                <a:lnTo>
                  <a:pt x="32876" y="77549"/>
                </a:lnTo>
                <a:lnTo>
                  <a:pt x="32079" y="77081"/>
                </a:lnTo>
                <a:lnTo>
                  <a:pt x="31332" y="76612"/>
                </a:lnTo>
                <a:lnTo>
                  <a:pt x="30386" y="76069"/>
                </a:lnTo>
                <a:lnTo>
                  <a:pt x="29290" y="75477"/>
                </a:lnTo>
                <a:lnTo>
                  <a:pt x="27995" y="74935"/>
                </a:lnTo>
                <a:lnTo>
                  <a:pt x="26600" y="74515"/>
                </a:lnTo>
                <a:lnTo>
                  <a:pt x="25205" y="74219"/>
                </a:lnTo>
                <a:lnTo>
                  <a:pt x="23711" y="73948"/>
                </a:lnTo>
                <a:lnTo>
                  <a:pt x="23711" y="73874"/>
                </a:lnTo>
                <a:lnTo>
                  <a:pt x="24059" y="73751"/>
                </a:lnTo>
                <a:lnTo>
                  <a:pt x="24657" y="73603"/>
                </a:lnTo>
                <a:lnTo>
                  <a:pt x="25603" y="73381"/>
                </a:lnTo>
                <a:lnTo>
                  <a:pt x="26749" y="73159"/>
                </a:lnTo>
                <a:lnTo>
                  <a:pt x="28044" y="72937"/>
                </a:lnTo>
                <a:lnTo>
                  <a:pt x="29539" y="72764"/>
                </a:lnTo>
                <a:lnTo>
                  <a:pt x="31133" y="72616"/>
                </a:lnTo>
                <a:lnTo>
                  <a:pt x="32876" y="72542"/>
                </a:lnTo>
                <a:lnTo>
                  <a:pt x="34669" y="72493"/>
                </a:lnTo>
                <a:lnTo>
                  <a:pt x="36513" y="72616"/>
                </a:lnTo>
                <a:lnTo>
                  <a:pt x="36562" y="72295"/>
                </a:lnTo>
                <a:lnTo>
                  <a:pt x="36662" y="71876"/>
                </a:lnTo>
                <a:lnTo>
                  <a:pt x="36662" y="70495"/>
                </a:lnTo>
                <a:lnTo>
                  <a:pt x="37061" y="67116"/>
                </a:lnTo>
                <a:lnTo>
                  <a:pt x="37359" y="64131"/>
                </a:lnTo>
                <a:lnTo>
                  <a:pt x="37608" y="62651"/>
                </a:lnTo>
                <a:lnTo>
                  <a:pt x="37907" y="61146"/>
                </a:lnTo>
                <a:lnTo>
                  <a:pt x="37509" y="60974"/>
                </a:lnTo>
                <a:lnTo>
                  <a:pt x="36911" y="60727"/>
                </a:lnTo>
                <a:lnTo>
                  <a:pt x="36114" y="60357"/>
                </a:lnTo>
                <a:lnTo>
                  <a:pt x="35168" y="59963"/>
                </a:lnTo>
                <a:lnTo>
                  <a:pt x="34122" y="59593"/>
                </a:lnTo>
                <a:lnTo>
                  <a:pt x="33125" y="59149"/>
                </a:lnTo>
                <a:lnTo>
                  <a:pt x="32029" y="58754"/>
                </a:lnTo>
                <a:lnTo>
                  <a:pt x="31083" y="58359"/>
                </a:lnTo>
                <a:lnTo>
                  <a:pt x="30186" y="58039"/>
                </a:lnTo>
                <a:lnTo>
                  <a:pt x="29539" y="57743"/>
                </a:lnTo>
                <a:lnTo>
                  <a:pt x="28991" y="57545"/>
                </a:lnTo>
                <a:lnTo>
                  <a:pt x="28792" y="57496"/>
                </a:lnTo>
                <a:lnTo>
                  <a:pt x="27596" y="57126"/>
                </a:lnTo>
                <a:lnTo>
                  <a:pt x="26450" y="56904"/>
                </a:lnTo>
                <a:lnTo>
                  <a:pt x="25105" y="56830"/>
                </a:lnTo>
                <a:lnTo>
                  <a:pt x="23711" y="56855"/>
                </a:lnTo>
                <a:lnTo>
                  <a:pt x="20323" y="57151"/>
                </a:lnTo>
                <a:lnTo>
                  <a:pt x="17036" y="57521"/>
                </a:lnTo>
                <a:lnTo>
                  <a:pt x="15292" y="57693"/>
                </a:lnTo>
                <a:lnTo>
                  <a:pt x="13599" y="57891"/>
                </a:lnTo>
                <a:lnTo>
                  <a:pt x="12702" y="57989"/>
                </a:lnTo>
                <a:lnTo>
                  <a:pt x="11656" y="58063"/>
                </a:lnTo>
                <a:lnTo>
                  <a:pt x="10809" y="58211"/>
                </a:lnTo>
                <a:lnTo>
                  <a:pt x="9962" y="58433"/>
                </a:lnTo>
                <a:lnTo>
                  <a:pt x="9613" y="58655"/>
                </a:lnTo>
                <a:lnTo>
                  <a:pt x="9414" y="58877"/>
                </a:lnTo>
                <a:lnTo>
                  <a:pt x="9265" y="59075"/>
                </a:lnTo>
                <a:lnTo>
                  <a:pt x="9016" y="59346"/>
                </a:lnTo>
                <a:lnTo>
                  <a:pt x="8518" y="59765"/>
                </a:lnTo>
                <a:lnTo>
                  <a:pt x="7770" y="60110"/>
                </a:lnTo>
                <a:lnTo>
                  <a:pt x="6924" y="60382"/>
                </a:lnTo>
                <a:lnTo>
                  <a:pt x="5778" y="60604"/>
                </a:lnTo>
                <a:lnTo>
                  <a:pt x="4682" y="60653"/>
                </a:lnTo>
                <a:lnTo>
                  <a:pt x="3586" y="60530"/>
                </a:lnTo>
                <a:lnTo>
                  <a:pt x="2640" y="60283"/>
                </a:lnTo>
                <a:lnTo>
                  <a:pt x="1693" y="59913"/>
                </a:lnTo>
                <a:lnTo>
                  <a:pt x="1394" y="59691"/>
                </a:lnTo>
                <a:lnTo>
                  <a:pt x="1046" y="59494"/>
                </a:lnTo>
                <a:lnTo>
                  <a:pt x="647" y="59297"/>
                </a:lnTo>
                <a:lnTo>
                  <a:pt x="149" y="59198"/>
                </a:lnTo>
                <a:lnTo>
                  <a:pt x="0" y="59124"/>
                </a:lnTo>
                <a:lnTo>
                  <a:pt x="0" y="58951"/>
                </a:lnTo>
                <a:lnTo>
                  <a:pt x="149" y="58680"/>
                </a:lnTo>
                <a:lnTo>
                  <a:pt x="597" y="58113"/>
                </a:lnTo>
                <a:lnTo>
                  <a:pt x="1245" y="57447"/>
                </a:lnTo>
                <a:lnTo>
                  <a:pt x="1743" y="57151"/>
                </a:lnTo>
                <a:lnTo>
                  <a:pt x="2490" y="56904"/>
                </a:lnTo>
                <a:lnTo>
                  <a:pt x="3287" y="56682"/>
                </a:lnTo>
                <a:lnTo>
                  <a:pt x="4234" y="56534"/>
                </a:lnTo>
                <a:lnTo>
                  <a:pt x="5379" y="56460"/>
                </a:lnTo>
                <a:lnTo>
                  <a:pt x="6475" y="56509"/>
                </a:lnTo>
                <a:lnTo>
                  <a:pt x="7073" y="56657"/>
                </a:lnTo>
                <a:lnTo>
                  <a:pt x="7571" y="56830"/>
                </a:lnTo>
                <a:lnTo>
                  <a:pt x="8069" y="57052"/>
                </a:lnTo>
                <a:lnTo>
                  <a:pt x="8567" y="57200"/>
                </a:lnTo>
                <a:lnTo>
                  <a:pt x="8816" y="57225"/>
                </a:lnTo>
                <a:lnTo>
                  <a:pt x="9414" y="57225"/>
                </a:lnTo>
                <a:lnTo>
                  <a:pt x="9613" y="57274"/>
                </a:lnTo>
                <a:lnTo>
                  <a:pt x="9763" y="57299"/>
                </a:lnTo>
                <a:lnTo>
                  <a:pt x="9912" y="57373"/>
                </a:lnTo>
                <a:lnTo>
                  <a:pt x="10062" y="57422"/>
                </a:lnTo>
                <a:lnTo>
                  <a:pt x="10112" y="57496"/>
                </a:lnTo>
                <a:lnTo>
                  <a:pt x="10261" y="57521"/>
                </a:lnTo>
                <a:lnTo>
                  <a:pt x="10510" y="57521"/>
                </a:lnTo>
                <a:lnTo>
                  <a:pt x="12054" y="57447"/>
                </a:lnTo>
                <a:lnTo>
                  <a:pt x="13648" y="57348"/>
                </a:lnTo>
                <a:lnTo>
                  <a:pt x="16288" y="57126"/>
                </a:lnTo>
                <a:lnTo>
                  <a:pt x="19028" y="56904"/>
                </a:lnTo>
                <a:lnTo>
                  <a:pt x="21519" y="56608"/>
                </a:lnTo>
                <a:lnTo>
                  <a:pt x="22465" y="56509"/>
                </a:lnTo>
                <a:lnTo>
                  <a:pt x="23362" y="56435"/>
                </a:lnTo>
                <a:lnTo>
                  <a:pt x="24159" y="56312"/>
                </a:lnTo>
                <a:lnTo>
                  <a:pt x="24806" y="56213"/>
                </a:lnTo>
                <a:lnTo>
                  <a:pt x="25255" y="56065"/>
                </a:lnTo>
                <a:lnTo>
                  <a:pt x="25354" y="55893"/>
                </a:lnTo>
                <a:lnTo>
                  <a:pt x="25105" y="55523"/>
                </a:lnTo>
                <a:lnTo>
                  <a:pt x="24358" y="54783"/>
                </a:lnTo>
                <a:lnTo>
                  <a:pt x="23511" y="53993"/>
                </a:lnTo>
                <a:lnTo>
                  <a:pt x="22565" y="53204"/>
                </a:lnTo>
                <a:lnTo>
                  <a:pt x="20772" y="51847"/>
                </a:lnTo>
                <a:lnTo>
                  <a:pt x="18929" y="50491"/>
                </a:lnTo>
                <a:lnTo>
                  <a:pt x="15790" y="50071"/>
                </a:lnTo>
                <a:lnTo>
                  <a:pt x="12652" y="49677"/>
                </a:lnTo>
                <a:lnTo>
                  <a:pt x="11755" y="49553"/>
                </a:lnTo>
                <a:lnTo>
                  <a:pt x="10709" y="49405"/>
                </a:lnTo>
                <a:lnTo>
                  <a:pt x="9613" y="49307"/>
                </a:lnTo>
                <a:lnTo>
                  <a:pt x="8518" y="49233"/>
                </a:lnTo>
                <a:lnTo>
                  <a:pt x="7471" y="49307"/>
                </a:lnTo>
                <a:lnTo>
                  <a:pt x="6525" y="49479"/>
                </a:lnTo>
                <a:lnTo>
                  <a:pt x="5429" y="49726"/>
                </a:lnTo>
                <a:lnTo>
                  <a:pt x="4234" y="49849"/>
                </a:lnTo>
                <a:lnTo>
                  <a:pt x="3088" y="49800"/>
                </a:lnTo>
                <a:lnTo>
                  <a:pt x="1992" y="49677"/>
                </a:lnTo>
                <a:lnTo>
                  <a:pt x="1095" y="49381"/>
                </a:lnTo>
                <a:lnTo>
                  <a:pt x="597" y="49011"/>
                </a:lnTo>
                <a:lnTo>
                  <a:pt x="348" y="48493"/>
                </a:lnTo>
                <a:lnTo>
                  <a:pt x="298" y="48000"/>
                </a:lnTo>
                <a:lnTo>
                  <a:pt x="597" y="47457"/>
                </a:lnTo>
                <a:lnTo>
                  <a:pt x="1046" y="46964"/>
                </a:lnTo>
                <a:lnTo>
                  <a:pt x="1743" y="46569"/>
                </a:lnTo>
                <a:lnTo>
                  <a:pt x="2789" y="46322"/>
                </a:lnTo>
                <a:lnTo>
                  <a:pt x="3985" y="46199"/>
                </a:lnTo>
                <a:lnTo>
                  <a:pt x="5230" y="46273"/>
                </a:lnTo>
                <a:lnTo>
                  <a:pt x="6326" y="46470"/>
                </a:lnTo>
                <a:lnTo>
                  <a:pt x="7173" y="46766"/>
                </a:lnTo>
                <a:lnTo>
                  <a:pt x="7721" y="47038"/>
                </a:lnTo>
                <a:lnTo>
                  <a:pt x="8567" y="48024"/>
                </a:lnTo>
                <a:lnTo>
                  <a:pt x="9115" y="48345"/>
                </a:lnTo>
                <a:lnTo>
                  <a:pt x="9763" y="48567"/>
                </a:lnTo>
                <a:lnTo>
                  <a:pt x="10510" y="48715"/>
                </a:lnTo>
                <a:lnTo>
                  <a:pt x="11307" y="48863"/>
                </a:lnTo>
                <a:lnTo>
                  <a:pt x="14694" y="49405"/>
                </a:lnTo>
                <a:lnTo>
                  <a:pt x="18082" y="49923"/>
                </a:lnTo>
                <a:lnTo>
                  <a:pt x="17484" y="49553"/>
                </a:lnTo>
                <a:lnTo>
                  <a:pt x="16836" y="49233"/>
                </a:lnTo>
                <a:lnTo>
                  <a:pt x="16239" y="49035"/>
                </a:lnTo>
                <a:lnTo>
                  <a:pt x="15591" y="48912"/>
                </a:lnTo>
                <a:lnTo>
                  <a:pt x="14844" y="48838"/>
                </a:lnTo>
                <a:lnTo>
                  <a:pt x="14146" y="48690"/>
                </a:lnTo>
                <a:lnTo>
                  <a:pt x="13300" y="48419"/>
                </a:lnTo>
                <a:lnTo>
                  <a:pt x="12652" y="48098"/>
                </a:lnTo>
                <a:lnTo>
                  <a:pt x="12254" y="47704"/>
                </a:lnTo>
                <a:lnTo>
                  <a:pt x="12104" y="47260"/>
                </a:lnTo>
                <a:lnTo>
                  <a:pt x="12204" y="46791"/>
                </a:lnTo>
                <a:lnTo>
                  <a:pt x="12652" y="46322"/>
                </a:lnTo>
                <a:lnTo>
                  <a:pt x="12851" y="46174"/>
                </a:lnTo>
                <a:lnTo>
                  <a:pt x="13300" y="45804"/>
                </a:lnTo>
                <a:lnTo>
                  <a:pt x="13449" y="45730"/>
                </a:lnTo>
                <a:lnTo>
                  <a:pt x="13798" y="45632"/>
                </a:lnTo>
                <a:lnTo>
                  <a:pt x="14146" y="45558"/>
                </a:lnTo>
                <a:lnTo>
                  <a:pt x="14445" y="45508"/>
                </a:lnTo>
                <a:lnTo>
                  <a:pt x="15193" y="45484"/>
                </a:lnTo>
                <a:lnTo>
                  <a:pt x="15990" y="45459"/>
                </a:lnTo>
                <a:lnTo>
                  <a:pt x="17036" y="45582"/>
                </a:lnTo>
                <a:lnTo>
                  <a:pt x="17783" y="45854"/>
                </a:lnTo>
                <a:lnTo>
                  <a:pt x="18430" y="46174"/>
                </a:lnTo>
                <a:lnTo>
                  <a:pt x="18779" y="46618"/>
                </a:lnTo>
                <a:lnTo>
                  <a:pt x="19028" y="47087"/>
                </a:lnTo>
                <a:lnTo>
                  <a:pt x="19078" y="47580"/>
                </a:lnTo>
                <a:lnTo>
                  <a:pt x="18929" y="48024"/>
                </a:lnTo>
                <a:lnTo>
                  <a:pt x="18729" y="48493"/>
                </a:lnTo>
                <a:lnTo>
                  <a:pt x="18630" y="48937"/>
                </a:lnTo>
                <a:lnTo>
                  <a:pt x="19028" y="49381"/>
                </a:lnTo>
                <a:lnTo>
                  <a:pt x="19476" y="49775"/>
                </a:lnTo>
                <a:lnTo>
                  <a:pt x="19975" y="50219"/>
                </a:lnTo>
                <a:lnTo>
                  <a:pt x="22963" y="50565"/>
                </a:lnTo>
                <a:lnTo>
                  <a:pt x="25853" y="51009"/>
                </a:lnTo>
                <a:lnTo>
                  <a:pt x="26052" y="51058"/>
                </a:lnTo>
                <a:lnTo>
                  <a:pt x="26500" y="51083"/>
                </a:lnTo>
                <a:lnTo>
                  <a:pt x="26998" y="51132"/>
                </a:lnTo>
                <a:lnTo>
                  <a:pt x="27447" y="51132"/>
                </a:lnTo>
                <a:lnTo>
                  <a:pt x="27845" y="51083"/>
                </a:lnTo>
                <a:lnTo>
                  <a:pt x="27845" y="51009"/>
                </a:lnTo>
                <a:lnTo>
                  <a:pt x="25902" y="49627"/>
                </a:lnTo>
                <a:lnTo>
                  <a:pt x="23960" y="48098"/>
                </a:lnTo>
                <a:lnTo>
                  <a:pt x="21718" y="46569"/>
                </a:lnTo>
                <a:lnTo>
                  <a:pt x="21419" y="46322"/>
                </a:lnTo>
                <a:lnTo>
                  <a:pt x="21021" y="46002"/>
                </a:lnTo>
                <a:lnTo>
                  <a:pt x="20473" y="45582"/>
                </a:lnTo>
                <a:lnTo>
                  <a:pt x="19975" y="45237"/>
                </a:lnTo>
                <a:lnTo>
                  <a:pt x="19377" y="44867"/>
                </a:lnTo>
                <a:lnTo>
                  <a:pt x="18929" y="44620"/>
                </a:lnTo>
                <a:lnTo>
                  <a:pt x="18580" y="44472"/>
                </a:lnTo>
                <a:lnTo>
                  <a:pt x="17683" y="44398"/>
                </a:lnTo>
                <a:lnTo>
                  <a:pt x="16836" y="44349"/>
                </a:lnTo>
                <a:lnTo>
                  <a:pt x="15940" y="44398"/>
                </a:lnTo>
                <a:lnTo>
                  <a:pt x="15043" y="44324"/>
                </a:lnTo>
                <a:lnTo>
                  <a:pt x="14146" y="44176"/>
                </a:lnTo>
                <a:lnTo>
                  <a:pt x="13349" y="43880"/>
                </a:lnTo>
                <a:lnTo>
                  <a:pt x="12702" y="43510"/>
                </a:lnTo>
                <a:lnTo>
                  <a:pt x="12353" y="43091"/>
                </a:lnTo>
                <a:lnTo>
                  <a:pt x="12104" y="42647"/>
                </a:lnTo>
                <a:lnTo>
                  <a:pt x="12104" y="42129"/>
                </a:lnTo>
                <a:lnTo>
                  <a:pt x="12403" y="41636"/>
                </a:lnTo>
                <a:lnTo>
                  <a:pt x="12901" y="41216"/>
                </a:lnTo>
                <a:lnTo>
                  <a:pt x="13748" y="40871"/>
                </a:lnTo>
                <a:lnTo>
                  <a:pt x="14595" y="40575"/>
                </a:lnTo>
                <a:lnTo>
                  <a:pt x="15591" y="40353"/>
                </a:lnTo>
                <a:lnTo>
                  <a:pt x="16587" y="40254"/>
                </a:lnTo>
                <a:lnTo>
                  <a:pt x="17534" y="40180"/>
                </a:lnTo>
                <a:lnTo>
                  <a:pt x="18430" y="40205"/>
                </a:lnTo>
                <a:lnTo>
                  <a:pt x="19078" y="40328"/>
                </a:lnTo>
                <a:lnTo>
                  <a:pt x="20124" y="40674"/>
                </a:lnTo>
                <a:lnTo>
                  <a:pt x="20871" y="41167"/>
                </a:lnTo>
                <a:lnTo>
                  <a:pt x="21220" y="41734"/>
                </a:lnTo>
                <a:lnTo>
                  <a:pt x="21270" y="42326"/>
                </a:lnTo>
                <a:lnTo>
                  <a:pt x="21170" y="42622"/>
                </a:lnTo>
                <a:lnTo>
                  <a:pt x="20871" y="42943"/>
                </a:lnTo>
                <a:lnTo>
                  <a:pt x="20473" y="43313"/>
                </a:lnTo>
                <a:lnTo>
                  <a:pt x="20273" y="43634"/>
                </a:lnTo>
                <a:lnTo>
                  <a:pt x="20124" y="43954"/>
                </a:lnTo>
                <a:lnTo>
                  <a:pt x="20174" y="44250"/>
                </a:lnTo>
                <a:lnTo>
                  <a:pt x="20323" y="44398"/>
                </a:lnTo>
                <a:lnTo>
                  <a:pt x="20622" y="44645"/>
                </a:lnTo>
                <a:lnTo>
                  <a:pt x="21021" y="44941"/>
                </a:lnTo>
                <a:lnTo>
                  <a:pt x="21419" y="45311"/>
                </a:lnTo>
                <a:lnTo>
                  <a:pt x="21867" y="45632"/>
                </a:lnTo>
                <a:lnTo>
                  <a:pt x="22316" y="45878"/>
                </a:lnTo>
                <a:lnTo>
                  <a:pt x="22615" y="46100"/>
                </a:lnTo>
                <a:lnTo>
                  <a:pt x="22814" y="46150"/>
                </a:lnTo>
                <a:lnTo>
                  <a:pt x="23063" y="46026"/>
                </a:lnTo>
                <a:lnTo>
                  <a:pt x="23262" y="45804"/>
                </a:lnTo>
                <a:lnTo>
                  <a:pt x="23561" y="45582"/>
                </a:lnTo>
                <a:lnTo>
                  <a:pt x="23810" y="45459"/>
                </a:lnTo>
                <a:lnTo>
                  <a:pt x="24159" y="45311"/>
                </a:lnTo>
                <a:lnTo>
                  <a:pt x="24607" y="45114"/>
                </a:lnTo>
                <a:lnTo>
                  <a:pt x="25205" y="44892"/>
                </a:lnTo>
                <a:lnTo>
                  <a:pt x="25603" y="44744"/>
                </a:lnTo>
                <a:lnTo>
                  <a:pt x="26002" y="44694"/>
                </a:lnTo>
                <a:lnTo>
                  <a:pt x="26899" y="44645"/>
                </a:lnTo>
                <a:lnTo>
                  <a:pt x="27745" y="44571"/>
                </a:lnTo>
                <a:lnTo>
                  <a:pt x="28642" y="44546"/>
                </a:lnTo>
                <a:lnTo>
                  <a:pt x="29539" y="44571"/>
                </a:lnTo>
                <a:lnTo>
                  <a:pt x="29738" y="44620"/>
                </a:lnTo>
                <a:lnTo>
                  <a:pt x="30485" y="44744"/>
                </a:lnTo>
                <a:lnTo>
                  <a:pt x="30684" y="44744"/>
                </a:lnTo>
                <a:lnTo>
                  <a:pt x="30933" y="44571"/>
                </a:lnTo>
                <a:lnTo>
                  <a:pt x="30983" y="44250"/>
                </a:lnTo>
                <a:lnTo>
                  <a:pt x="31083" y="43880"/>
                </a:lnTo>
                <a:lnTo>
                  <a:pt x="31083" y="43313"/>
                </a:lnTo>
                <a:lnTo>
                  <a:pt x="31133" y="42795"/>
                </a:lnTo>
                <a:lnTo>
                  <a:pt x="31133" y="42277"/>
                </a:lnTo>
                <a:lnTo>
                  <a:pt x="30983" y="41784"/>
                </a:lnTo>
                <a:lnTo>
                  <a:pt x="30684" y="41438"/>
                </a:lnTo>
                <a:lnTo>
                  <a:pt x="30236" y="41216"/>
                </a:lnTo>
                <a:lnTo>
                  <a:pt x="29240" y="40797"/>
                </a:lnTo>
                <a:lnTo>
                  <a:pt x="28542" y="40402"/>
                </a:lnTo>
                <a:lnTo>
                  <a:pt x="28144" y="39909"/>
                </a:lnTo>
                <a:lnTo>
                  <a:pt x="28044" y="39366"/>
                </a:lnTo>
                <a:lnTo>
                  <a:pt x="28194" y="38972"/>
                </a:lnTo>
                <a:lnTo>
                  <a:pt x="28642" y="38528"/>
                </a:lnTo>
                <a:lnTo>
                  <a:pt x="29290" y="38133"/>
                </a:lnTo>
                <a:lnTo>
                  <a:pt x="30087" y="37738"/>
                </a:lnTo>
                <a:lnTo>
                  <a:pt x="31083" y="37442"/>
                </a:lnTo>
                <a:lnTo>
                  <a:pt x="32079" y="37294"/>
                </a:lnTo>
                <a:lnTo>
                  <a:pt x="33275" y="37294"/>
                </a:lnTo>
                <a:lnTo>
                  <a:pt x="34420" y="37516"/>
                </a:lnTo>
                <a:lnTo>
                  <a:pt x="35267" y="37812"/>
                </a:lnTo>
                <a:lnTo>
                  <a:pt x="35915" y="38108"/>
                </a:lnTo>
                <a:lnTo>
                  <a:pt x="36413" y="38454"/>
                </a:lnTo>
                <a:lnTo>
                  <a:pt x="36712" y="38873"/>
                </a:lnTo>
                <a:lnTo>
                  <a:pt x="36712" y="39342"/>
                </a:lnTo>
                <a:lnTo>
                  <a:pt x="36413" y="39835"/>
                </a:lnTo>
                <a:lnTo>
                  <a:pt x="35965" y="40254"/>
                </a:lnTo>
                <a:lnTo>
                  <a:pt x="35317" y="40600"/>
                </a:lnTo>
                <a:lnTo>
                  <a:pt x="34669" y="40945"/>
                </a:lnTo>
                <a:lnTo>
                  <a:pt x="33922" y="41216"/>
                </a:lnTo>
                <a:lnTo>
                  <a:pt x="33325" y="41586"/>
                </a:lnTo>
                <a:lnTo>
                  <a:pt x="32876" y="42030"/>
                </a:lnTo>
                <a:lnTo>
                  <a:pt x="32378" y="43091"/>
                </a:lnTo>
                <a:lnTo>
                  <a:pt x="32079" y="44176"/>
                </a:lnTo>
                <a:lnTo>
                  <a:pt x="31880" y="45237"/>
                </a:lnTo>
                <a:lnTo>
                  <a:pt x="31880" y="45656"/>
                </a:lnTo>
                <a:lnTo>
                  <a:pt x="32079" y="46076"/>
                </a:lnTo>
                <a:lnTo>
                  <a:pt x="32229" y="46495"/>
                </a:lnTo>
                <a:lnTo>
                  <a:pt x="32079" y="46865"/>
                </a:lnTo>
                <a:lnTo>
                  <a:pt x="31631" y="47580"/>
                </a:lnTo>
                <a:lnTo>
                  <a:pt x="31481" y="47950"/>
                </a:lnTo>
                <a:lnTo>
                  <a:pt x="31631" y="48295"/>
                </a:lnTo>
                <a:lnTo>
                  <a:pt x="32029" y="48616"/>
                </a:lnTo>
                <a:lnTo>
                  <a:pt x="32478" y="48863"/>
                </a:lnTo>
                <a:lnTo>
                  <a:pt x="32876" y="49159"/>
                </a:lnTo>
                <a:lnTo>
                  <a:pt x="33872" y="49800"/>
                </a:lnTo>
                <a:lnTo>
                  <a:pt x="34819" y="50491"/>
                </a:lnTo>
                <a:lnTo>
                  <a:pt x="37160" y="51946"/>
                </a:lnTo>
                <a:lnTo>
                  <a:pt x="39651" y="53377"/>
                </a:lnTo>
                <a:lnTo>
                  <a:pt x="39850" y="53549"/>
                </a:lnTo>
                <a:lnTo>
                  <a:pt x="40298" y="53771"/>
                </a:lnTo>
                <a:lnTo>
                  <a:pt x="40747" y="54018"/>
                </a:lnTo>
                <a:lnTo>
                  <a:pt x="41195" y="54240"/>
                </a:lnTo>
                <a:lnTo>
                  <a:pt x="41643" y="54314"/>
                </a:lnTo>
                <a:lnTo>
                  <a:pt x="41992" y="54215"/>
                </a:lnTo>
                <a:lnTo>
                  <a:pt x="42440" y="54018"/>
                </a:lnTo>
                <a:lnTo>
                  <a:pt x="42789" y="53771"/>
                </a:lnTo>
                <a:lnTo>
                  <a:pt x="43188" y="53549"/>
                </a:lnTo>
                <a:lnTo>
                  <a:pt x="43387" y="53401"/>
                </a:lnTo>
                <a:lnTo>
                  <a:pt x="44283" y="52785"/>
                </a:lnTo>
                <a:lnTo>
                  <a:pt x="44782" y="52217"/>
                </a:lnTo>
                <a:lnTo>
                  <a:pt x="45031" y="51551"/>
                </a:lnTo>
                <a:lnTo>
                  <a:pt x="44931" y="50836"/>
                </a:lnTo>
                <a:lnTo>
                  <a:pt x="44582" y="49726"/>
                </a:lnTo>
                <a:lnTo>
                  <a:pt x="44134" y="48641"/>
                </a:lnTo>
                <a:lnTo>
                  <a:pt x="43636" y="47556"/>
                </a:lnTo>
                <a:lnTo>
                  <a:pt x="42889" y="45804"/>
                </a:lnTo>
                <a:lnTo>
                  <a:pt x="42739" y="45459"/>
                </a:lnTo>
                <a:lnTo>
                  <a:pt x="42640" y="45089"/>
                </a:lnTo>
                <a:lnTo>
                  <a:pt x="42490" y="44694"/>
                </a:lnTo>
                <a:lnTo>
                  <a:pt x="42241" y="44349"/>
                </a:lnTo>
                <a:lnTo>
                  <a:pt x="41793" y="44053"/>
                </a:lnTo>
                <a:lnTo>
                  <a:pt x="41344" y="43880"/>
                </a:lnTo>
                <a:lnTo>
                  <a:pt x="40896" y="43782"/>
                </a:lnTo>
                <a:lnTo>
                  <a:pt x="40398" y="43708"/>
                </a:lnTo>
                <a:lnTo>
                  <a:pt x="39800" y="43584"/>
                </a:lnTo>
                <a:lnTo>
                  <a:pt x="38754" y="43338"/>
                </a:lnTo>
                <a:lnTo>
                  <a:pt x="38057" y="42968"/>
                </a:lnTo>
                <a:lnTo>
                  <a:pt x="37459" y="42548"/>
                </a:lnTo>
                <a:lnTo>
                  <a:pt x="37011" y="41981"/>
                </a:lnTo>
                <a:lnTo>
                  <a:pt x="37011" y="41438"/>
                </a:lnTo>
                <a:lnTo>
                  <a:pt x="37210" y="40945"/>
                </a:lnTo>
                <a:lnTo>
                  <a:pt x="37808" y="40427"/>
                </a:lnTo>
                <a:lnTo>
                  <a:pt x="38704" y="39958"/>
                </a:lnTo>
                <a:lnTo>
                  <a:pt x="39053" y="39810"/>
                </a:lnTo>
                <a:lnTo>
                  <a:pt x="39651" y="39638"/>
                </a:lnTo>
                <a:lnTo>
                  <a:pt x="40448" y="39440"/>
                </a:lnTo>
                <a:lnTo>
                  <a:pt x="41344" y="39342"/>
                </a:lnTo>
                <a:lnTo>
                  <a:pt x="42391" y="39292"/>
                </a:lnTo>
                <a:lnTo>
                  <a:pt x="43337" y="39366"/>
                </a:lnTo>
                <a:lnTo>
                  <a:pt x="44333" y="39638"/>
                </a:lnTo>
                <a:lnTo>
                  <a:pt x="45330" y="40106"/>
                </a:lnTo>
                <a:lnTo>
                  <a:pt x="46027" y="40649"/>
                </a:lnTo>
                <a:lnTo>
                  <a:pt x="46326" y="41118"/>
                </a:lnTo>
                <a:lnTo>
                  <a:pt x="46475" y="41660"/>
                </a:lnTo>
                <a:lnTo>
                  <a:pt x="46326" y="42203"/>
                </a:lnTo>
                <a:lnTo>
                  <a:pt x="45977" y="42499"/>
                </a:lnTo>
                <a:lnTo>
                  <a:pt x="45529" y="42746"/>
                </a:lnTo>
                <a:lnTo>
                  <a:pt x="45031" y="43017"/>
                </a:lnTo>
                <a:lnTo>
                  <a:pt x="44632" y="43313"/>
                </a:lnTo>
                <a:lnTo>
                  <a:pt x="44582" y="43412"/>
                </a:lnTo>
                <a:lnTo>
                  <a:pt x="44582" y="43708"/>
                </a:lnTo>
                <a:lnTo>
                  <a:pt x="44483" y="43806"/>
                </a:lnTo>
                <a:lnTo>
                  <a:pt x="44333" y="43880"/>
                </a:lnTo>
                <a:lnTo>
                  <a:pt x="44283" y="43954"/>
                </a:lnTo>
                <a:lnTo>
                  <a:pt x="43985" y="44102"/>
                </a:lnTo>
                <a:lnTo>
                  <a:pt x="43885" y="44176"/>
                </a:lnTo>
                <a:lnTo>
                  <a:pt x="43885" y="44793"/>
                </a:lnTo>
                <a:lnTo>
                  <a:pt x="44034" y="45336"/>
                </a:lnTo>
                <a:lnTo>
                  <a:pt x="44184" y="45854"/>
                </a:lnTo>
                <a:lnTo>
                  <a:pt x="44582" y="47161"/>
                </a:lnTo>
                <a:lnTo>
                  <a:pt x="45031" y="48493"/>
                </a:lnTo>
                <a:lnTo>
                  <a:pt x="45579" y="49726"/>
                </a:lnTo>
                <a:lnTo>
                  <a:pt x="45728" y="50219"/>
                </a:lnTo>
                <a:lnTo>
                  <a:pt x="45977" y="50639"/>
                </a:lnTo>
                <a:lnTo>
                  <a:pt x="46127" y="51058"/>
                </a:lnTo>
                <a:lnTo>
                  <a:pt x="46425" y="51379"/>
                </a:lnTo>
                <a:lnTo>
                  <a:pt x="46724" y="51601"/>
                </a:lnTo>
                <a:lnTo>
                  <a:pt x="47073" y="51625"/>
                </a:lnTo>
                <a:lnTo>
                  <a:pt x="47970" y="51527"/>
                </a:lnTo>
                <a:lnTo>
                  <a:pt x="48816" y="51305"/>
                </a:lnTo>
                <a:lnTo>
                  <a:pt x="49613" y="51132"/>
                </a:lnTo>
                <a:lnTo>
                  <a:pt x="51457" y="50639"/>
                </a:lnTo>
                <a:lnTo>
                  <a:pt x="53300" y="50145"/>
                </a:lnTo>
                <a:lnTo>
                  <a:pt x="56039" y="49331"/>
                </a:lnTo>
                <a:lnTo>
                  <a:pt x="58580" y="48542"/>
                </a:lnTo>
                <a:lnTo>
                  <a:pt x="59327" y="46026"/>
                </a:lnTo>
                <a:lnTo>
                  <a:pt x="61369" y="40057"/>
                </a:lnTo>
                <a:lnTo>
                  <a:pt x="63611" y="34088"/>
                </a:lnTo>
                <a:lnTo>
                  <a:pt x="63810" y="33521"/>
                </a:lnTo>
                <a:lnTo>
                  <a:pt x="64109" y="32781"/>
                </a:lnTo>
                <a:lnTo>
                  <a:pt x="64408" y="31991"/>
                </a:lnTo>
                <a:lnTo>
                  <a:pt x="64707" y="31153"/>
                </a:lnTo>
                <a:lnTo>
                  <a:pt x="64906" y="30314"/>
                </a:lnTo>
                <a:lnTo>
                  <a:pt x="65056" y="29475"/>
                </a:lnTo>
                <a:lnTo>
                  <a:pt x="65056" y="28711"/>
                </a:lnTo>
                <a:lnTo>
                  <a:pt x="65006" y="28069"/>
                </a:lnTo>
                <a:lnTo>
                  <a:pt x="64707" y="27551"/>
                </a:lnTo>
                <a:lnTo>
                  <a:pt x="64259" y="27033"/>
                </a:lnTo>
                <a:lnTo>
                  <a:pt x="63711" y="26565"/>
                </a:lnTo>
                <a:lnTo>
                  <a:pt x="63163" y="26145"/>
                </a:lnTo>
                <a:lnTo>
                  <a:pt x="62465" y="25775"/>
                </a:lnTo>
                <a:lnTo>
                  <a:pt x="61618" y="25479"/>
                </a:lnTo>
                <a:lnTo>
                  <a:pt x="60572" y="25257"/>
                </a:lnTo>
                <a:lnTo>
                  <a:pt x="59028" y="25035"/>
                </a:lnTo>
                <a:lnTo>
                  <a:pt x="57484" y="24764"/>
                </a:lnTo>
                <a:lnTo>
                  <a:pt x="57036" y="24690"/>
                </a:lnTo>
                <a:lnTo>
                  <a:pt x="56239" y="24616"/>
                </a:lnTo>
                <a:lnTo>
                  <a:pt x="55093" y="24468"/>
                </a:lnTo>
                <a:lnTo>
                  <a:pt x="53698" y="24320"/>
                </a:lnTo>
                <a:lnTo>
                  <a:pt x="52054" y="24172"/>
                </a:lnTo>
                <a:lnTo>
                  <a:pt x="50211" y="24000"/>
                </a:lnTo>
                <a:lnTo>
                  <a:pt x="48318" y="23802"/>
                </a:lnTo>
                <a:lnTo>
                  <a:pt x="46326" y="23630"/>
                </a:lnTo>
                <a:lnTo>
                  <a:pt x="42490" y="23260"/>
                </a:lnTo>
                <a:lnTo>
                  <a:pt x="40697" y="23087"/>
                </a:lnTo>
                <a:lnTo>
                  <a:pt x="39053" y="22939"/>
                </a:lnTo>
                <a:lnTo>
                  <a:pt x="37658" y="22791"/>
                </a:lnTo>
                <a:lnTo>
                  <a:pt x="36513" y="22692"/>
                </a:lnTo>
                <a:lnTo>
                  <a:pt x="35666" y="22618"/>
                </a:lnTo>
                <a:lnTo>
                  <a:pt x="35267" y="22569"/>
                </a:lnTo>
                <a:lnTo>
                  <a:pt x="33773" y="22396"/>
                </a:lnTo>
                <a:lnTo>
                  <a:pt x="32378" y="22100"/>
                </a:lnTo>
                <a:lnTo>
                  <a:pt x="30933" y="21854"/>
                </a:lnTo>
                <a:lnTo>
                  <a:pt x="29090" y="21434"/>
                </a:lnTo>
                <a:lnTo>
                  <a:pt x="27247" y="20867"/>
                </a:lnTo>
                <a:lnTo>
                  <a:pt x="25554" y="20201"/>
                </a:lnTo>
                <a:lnTo>
                  <a:pt x="24059" y="19510"/>
                </a:lnTo>
                <a:lnTo>
                  <a:pt x="22565" y="18746"/>
                </a:lnTo>
                <a:lnTo>
                  <a:pt x="20921" y="18030"/>
                </a:lnTo>
                <a:lnTo>
                  <a:pt x="19227" y="17340"/>
                </a:lnTo>
                <a:lnTo>
                  <a:pt x="17384" y="16748"/>
                </a:lnTo>
                <a:lnTo>
                  <a:pt x="15491" y="16180"/>
                </a:lnTo>
                <a:lnTo>
                  <a:pt x="13648" y="15514"/>
                </a:lnTo>
                <a:lnTo>
                  <a:pt x="13748" y="15440"/>
                </a:lnTo>
                <a:lnTo>
                  <a:pt x="14097" y="15292"/>
                </a:lnTo>
                <a:lnTo>
                  <a:pt x="14744" y="15120"/>
                </a:lnTo>
                <a:lnTo>
                  <a:pt x="15591" y="14898"/>
                </a:lnTo>
                <a:lnTo>
                  <a:pt x="16537" y="14676"/>
                </a:lnTo>
                <a:lnTo>
                  <a:pt x="18729" y="14306"/>
                </a:lnTo>
                <a:lnTo>
                  <a:pt x="19875" y="14207"/>
                </a:lnTo>
                <a:lnTo>
                  <a:pt x="21021" y="14182"/>
                </a:lnTo>
                <a:lnTo>
                  <a:pt x="22415" y="14207"/>
                </a:lnTo>
                <a:lnTo>
                  <a:pt x="24009" y="14281"/>
                </a:lnTo>
                <a:lnTo>
                  <a:pt x="25703" y="14380"/>
                </a:lnTo>
                <a:lnTo>
                  <a:pt x="27447" y="14503"/>
                </a:lnTo>
                <a:lnTo>
                  <a:pt x="29240" y="14651"/>
                </a:lnTo>
                <a:lnTo>
                  <a:pt x="30784" y="14799"/>
                </a:lnTo>
                <a:lnTo>
                  <a:pt x="32179" y="14922"/>
                </a:lnTo>
                <a:lnTo>
                  <a:pt x="33275" y="15070"/>
                </a:lnTo>
                <a:lnTo>
                  <a:pt x="34819" y="15366"/>
                </a:lnTo>
                <a:lnTo>
                  <a:pt x="36562" y="15761"/>
                </a:lnTo>
                <a:lnTo>
                  <a:pt x="38455" y="16254"/>
                </a:lnTo>
                <a:lnTo>
                  <a:pt x="40448" y="16822"/>
                </a:lnTo>
                <a:lnTo>
                  <a:pt x="42490" y="17488"/>
                </a:lnTo>
                <a:lnTo>
                  <a:pt x="44732" y="18203"/>
                </a:lnTo>
                <a:lnTo>
                  <a:pt x="49115" y="19732"/>
                </a:lnTo>
                <a:lnTo>
                  <a:pt x="53399" y="21336"/>
                </a:lnTo>
                <a:lnTo>
                  <a:pt x="55442" y="22125"/>
                </a:lnTo>
                <a:lnTo>
                  <a:pt x="57434" y="22890"/>
                </a:lnTo>
                <a:lnTo>
                  <a:pt x="59277" y="23630"/>
                </a:lnTo>
                <a:lnTo>
                  <a:pt x="60871" y="24271"/>
                </a:lnTo>
                <a:lnTo>
                  <a:pt x="62415" y="24887"/>
                </a:lnTo>
                <a:lnTo>
                  <a:pt x="63661" y="25405"/>
                </a:lnTo>
                <a:lnTo>
                  <a:pt x="64707" y="25849"/>
                </a:lnTo>
                <a:lnTo>
                  <a:pt x="65404" y="26170"/>
                </a:lnTo>
                <a:lnTo>
                  <a:pt x="64757" y="25381"/>
                </a:lnTo>
                <a:lnTo>
                  <a:pt x="63960" y="24690"/>
                </a:lnTo>
                <a:lnTo>
                  <a:pt x="63163" y="23950"/>
                </a:lnTo>
                <a:lnTo>
                  <a:pt x="62117" y="23260"/>
                </a:lnTo>
                <a:lnTo>
                  <a:pt x="60821" y="22643"/>
                </a:lnTo>
                <a:lnTo>
                  <a:pt x="59178" y="22051"/>
                </a:lnTo>
                <a:lnTo>
                  <a:pt x="57434" y="21484"/>
                </a:lnTo>
                <a:lnTo>
                  <a:pt x="55591" y="20892"/>
                </a:lnTo>
                <a:lnTo>
                  <a:pt x="53897" y="20349"/>
                </a:lnTo>
                <a:lnTo>
                  <a:pt x="52303" y="19806"/>
                </a:lnTo>
                <a:lnTo>
                  <a:pt x="51008" y="19264"/>
                </a:lnTo>
                <a:lnTo>
                  <a:pt x="49115" y="18277"/>
                </a:lnTo>
                <a:lnTo>
                  <a:pt x="47422" y="17414"/>
                </a:lnTo>
                <a:lnTo>
                  <a:pt x="46027" y="16600"/>
                </a:lnTo>
                <a:lnTo>
                  <a:pt x="44881" y="15909"/>
                </a:lnTo>
                <a:lnTo>
                  <a:pt x="43835" y="15268"/>
                </a:lnTo>
                <a:lnTo>
                  <a:pt x="42938" y="14651"/>
                </a:lnTo>
                <a:lnTo>
                  <a:pt x="42241" y="14059"/>
                </a:lnTo>
                <a:lnTo>
                  <a:pt x="41494" y="13516"/>
                </a:lnTo>
                <a:lnTo>
                  <a:pt x="40149" y="12431"/>
                </a:lnTo>
                <a:lnTo>
                  <a:pt x="38704" y="11272"/>
                </a:lnTo>
                <a:lnTo>
                  <a:pt x="37808" y="10655"/>
                </a:lnTo>
                <a:lnTo>
                  <a:pt x="36811" y="9965"/>
                </a:lnTo>
                <a:lnTo>
                  <a:pt x="35466" y="9225"/>
                </a:lnTo>
                <a:lnTo>
                  <a:pt x="34072" y="8608"/>
                </a:lnTo>
                <a:lnTo>
                  <a:pt x="32677" y="8139"/>
                </a:lnTo>
                <a:lnTo>
                  <a:pt x="31282" y="7745"/>
                </a:lnTo>
                <a:lnTo>
                  <a:pt x="29887" y="7375"/>
                </a:lnTo>
                <a:lnTo>
                  <a:pt x="29788" y="7301"/>
                </a:lnTo>
                <a:lnTo>
                  <a:pt x="30037" y="7153"/>
                </a:lnTo>
                <a:lnTo>
                  <a:pt x="30684" y="7054"/>
                </a:lnTo>
                <a:lnTo>
                  <a:pt x="31481" y="6906"/>
                </a:lnTo>
                <a:lnTo>
                  <a:pt x="32528" y="6758"/>
                </a:lnTo>
                <a:lnTo>
                  <a:pt x="33623" y="6610"/>
                </a:lnTo>
                <a:lnTo>
                  <a:pt x="35666" y="6314"/>
                </a:lnTo>
                <a:lnTo>
                  <a:pt x="36562" y="6215"/>
                </a:lnTo>
                <a:lnTo>
                  <a:pt x="37210" y="6141"/>
                </a:lnTo>
                <a:lnTo>
                  <a:pt x="39950" y="5944"/>
                </a:lnTo>
                <a:lnTo>
                  <a:pt x="42590" y="5993"/>
                </a:lnTo>
                <a:lnTo>
                  <a:pt x="45180" y="6289"/>
                </a:lnTo>
                <a:lnTo>
                  <a:pt x="47721" y="6832"/>
                </a:lnTo>
                <a:lnTo>
                  <a:pt x="50161" y="7547"/>
                </a:lnTo>
                <a:lnTo>
                  <a:pt x="52503" y="8460"/>
                </a:lnTo>
                <a:lnTo>
                  <a:pt x="54694" y="9545"/>
                </a:lnTo>
                <a:lnTo>
                  <a:pt x="56687" y="10828"/>
                </a:lnTo>
                <a:lnTo>
                  <a:pt x="58381" y="12160"/>
                </a:lnTo>
                <a:lnTo>
                  <a:pt x="59925" y="13615"/>
                </a:lnTo>
                <a:lnTo>
                  <a:pt x="61320" y="15268"/>
                </a:lnTo>
                <a:lnTo>
                  <a:pt x="62465" y="16970"/>
                </a:lnTo>
                <a:lnTo>
                  <a:pt x="63511" y="18721"/>
                </a:lnTo>
                <a:lnTo>
                  <a:pt x="64308" y="20571"/>
                </a:lnTo>
                <a:lnTo>
                  <a:pt x="65056" y="22544"/>
                </a:lnTo>
                <a:lnTo>
                  <a:pt x="65504" y="24542"/>
                </a:lnTo>
                <a:lnTo>
                  <a:pt x="65703" y="25085"/>
                </a:lnTo>
                <a:lnTo>
                  <a:pt x="66151" y="25775"/>
                </a:lnTo>
                <a:lnTo>
                  <a:pt x="66251" y="25233"/>
                </a:lnTo>
                <a:lnTo>
                  <a:pt x="66400" y="24567"/>
                </a:lnTo>
                <a:lnTo>
                  <a:pt x="66550" y="23876"/>
                </a:lnTo>
                <a:lnTo>
                  <a:pt x="66799" y="22421"/>
                </a:lnTo>
                <a:lnTo>
                  <a:pt x="66899" y="21780"/>
                </a:lnTo>
                <a:lnTo>
                  <a:pt x="66948" y="21237"/>
                </a:lnTo>
                <a:lnTo>
                  <a:pt x="67048" y="20793"/>
                </a:lnTo>
                <a:lnTo>
                  <a:pt x="67048" y="20201"/>
                </a:lnTo>
                <a:lnTo>
                  <a:pt x="67198" y="19708"/>
                </a:lnTo>
                <a:lnTo>
                  <a:pt x="67496" y="19042"/>
                </a:lnTo>
                <a:lnTo>
                  <a:pt x="67795" y="18252"/>
                </a:lnTo>
                <a:lnTo>
                  <a:pt x="68194" y="17340"/>
                </a:lnTo>
                <a:lnTo>
                  <a:pt x="68642" y="16328"/>
                </a:lnTo>
                <a:lnTo>
                  <a:pt x="69240" y="15218"/>
                </a:lnTo>
                <a:lnTo>
                  <a:pt x="69738" y="14133"/>
                </a:lnTo>
                <a:lnTo>
                  <a:pt x="70336" y="12974"/>
                </a:lnTo>
                <a:lnTo>
                  <a:pt x="70983" y="11839"/>
                </a:lnTo>
                <a:lnTo>
                  <a:pt x="71581" y="10705"/>
                </a:lnTo>
                <a:lnTo>
                  <a:pt x="72229" y="9669"/>
                </a:lnTo>
                <a:lnTo>
                  <a:pt x="72826" y="8633"/>
                </a:lnTo>
                <a:lnTo>
                  <a:pt x="73424" y="7745"/>
                </a:lnTo>
                <a:lnTo>
                  <a:pt x="73922" y="6931"/>
                </a:lnTo>
                <a:lnTo>
                  <a:pt x="74470" y="6289"/>
                </a:lnTo>
                <a:lnTo>
                  <a:pt x="74819" y="5796"/>
                </a:lnTo>
                <a:lnTo>
                  <a:pt x="75168" y="5475"/>
                </a:lnTo>
                <a:lnTo>
                  <a:pt x="76562" y="4612"/>
                </a:lnTo>
                <a:lnTo>
                  <a:pt x="77957" y="3921"/>
                </a:lnTo>
                <a:lnTo>
                  <a:pt x="79452" y="3255"/>
                </a:lnTo>
                <a:lnTo>
                  <a:pt x="80896" y="2688"/>
                </a:lnTo>
                <a:lnTo>
                  <a:pt x="82839" y="1997"/>
                </a:lnTo>
                <a:lnTo>
                  <a:pt x="84881" y="1405"/>
                </a:lnTo>
                <a:lnTo>
                  <a:pt x="87023" y="937"/>
                </a:lnTo>
                <a:lnTo>
                  <a:pt x="87621" y="813"/>
                </a:lnTo>
                <a:lnTo>
                  <a:pt x="88418" y="690"/>
                </a:lnTo>
                <a:lnTo>
                  <a:pt x="90460" y="320"/>
                </a:lnTo>
                <a:lnTo>
                  <a:pt x="91407" y="123"/>
                </a:lnTo>
                <a:lnTo>
                  <a:pt x="92204" y="24"/>
                </a:lnTo>
                <a:lnTo>
                  <a:pt x="92752" y="0"/>
                </a:lnTo>
                <a:close/>
              </a:path>
            </a:pathLst>
          </a:custGeom>
          <a:solidFill>
            <a:schemeClr val="lt1">
              <a:alpha val="7843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685800" y="2521677"/>
            <a:ext cx="7772400" cy="127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Font typeface="Arial"/>
              <a:buNone/>
              <a:defRPr sz="3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685800" y="3919621"/>
            <a:ext cx="70866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1" name="Shape 101" descr="Pattern-01.png"/>
          <p:cNvPicPr preferRelativeResize="0"/>
          <p:nvPr/>
        </p:nvPicPr>
        <p:blipFill rotWithShape="1">
          <a:blip r:embed="rId2">
            <a:alphaModFix/>
          </a:blip>
          <a:srcRect t="40164" r="9705" b="34105"/>
          <a:stretch/>
        </p:blipFill>
        <p:spPr>
          <a:xfrm rot="10800000">
            <a:off x="-2" y="-48"/>
            <a:ext cx="9144000" cy="12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/>
          <p:nvPr/>
        </p:nvSpPr>
        <p:spPr>
          <a:xfrm>
            <a:off x="751056" y="2116768"/>
            <a:ext cx="3540599" cy="73199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" name="Shape 103"/>
          <p:cNvCxnSpPr/>
          <p:nvPr/>
        </p:nvCxnSpPr>
        <p:spPr>
          <a:xfrm>
            <a:off x="3570657" y="2153346"/>
            <a:ext cx="4870199" cy="0"/>
          </a:xfrm>
          <a:prstGeom prst="straightConnector1">
            <a:avLst/>
          </a:prstGeom>
          <a:noFill/>
          <a:ln w="12700" cap="flat" cmpd="sng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Font typeface="Arial"/>
              <a:buNone/>
              <a:defRPr sz="3600" b="0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Font typeface="Arial"/>
              <a:buNone/>
              <a:defRPr sz="40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5489633" y="0"/>
            <a:ext cx="3393767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0622" y="50762"/>
                </a:moveTo>
                <a:lnTo>
                  <a:pt x="24009" y="53599"/>
                </a:lnTo>
                <a:lnTo>
                  <a:pt x="25056" y="54437"/>
                </a:lnTo>
                <a:lnTo>
                  <a:pt x="26052" y="55301"/>
                </a:lnTo>
                <a:lnTo>
                  <a:pt x="26799" y="55967"/>
                </a:lnTo>
                <a:lnTo>
                  <a:pt x="27247" y="56287"/>
                </a:lnTo>
                <a:lnTo>
                  <a:pt x="27845" y="56534"/>
                </a:lnTo>
                <a:lnTo>
                  <a:pt x="30186" y="57299"/>
                </a:lnTo>
                <a:lnTo>
                  <a:pt x="30784" y="57521"/>
                </a:lnTo>
                <a:lnTo>
                  <a:pt x="31731" y="57817"/>
                </a:lnTo>
                <a:lnTo>
                  <a:pt x="32727" y="58211"/>
                </a:lnTo>
                <a:lnTo>
                  <a:pt x="35118" y="59001"/>
                </a:lnTo>
                <a:lnTo>
                  <a:pt x="36264" y="59371"/>
                </a:lnTo>
                <a:lnTo>
                  <a:pt x="37310" y="59691"/>
                </a:lnTo>
                <a:lnTo>
                  <a:pt x="38107" y="59913"/>
                </a:lnTo>
                <a:lnTo>
                  <a:pt x="37957" y="59001"/>
                </a:lnTo>
                <a:lnTo>
                  <a:pt x="37608" y="58063"/>
                </a:lnTo>
                <a:lnTo>
                  <a:pt x="37061" y="57373"/>
                </a:lnTo>
                <a:lnTo>
                  <a:pt x="36363" y="56682"/>
                </a:lnTo>
                <a:lnTo>
                  <a:pt x="34221" y="55202"/>
                </a:lnTo>
                <a:lnTo>
                  <a:pt x="32029" y="53771"/>
                </a:lnTo>
                <a:lnTo>
                  <a:pt x="29738" y="52365"/>
                </a:lnTo>
                <a:lnTo>
                  <a:pt x="29389" y="52094"/>
                </a:lnTo>
                <a:lnTo>
                  <a:pt x="28991" y="51921"/>
                </a:lnTo>
                <a:lnTo>
                  <a:pt x="28542" y="51823"/>
                </a:lnTo>
                <a:lnTo>
                  <a:pt x="27895" y="51773"/>
                </a:lnTo>
                <a:lnTo>
                  <a:pt x="26749" y="51675"/>
                </a:lnTo>
                <a:lnTo>
                  <a:pt x="25504" y="51453"/>
                </a:lnTo>
                <a:lnTo>
                  <a:pt x="24308" y="51255"/>
                </a:lnTo>
                <a:lnTo>
                  <a:pt x="20622" y="50762"/>
                </a:lnTo>
                <a:close/>
                <a:moveTo>
                  <a:pt x="58381" y="49257"/>
                </a:moveTo>
                <a:lnTo>
                  <a:pt x="52353" y="50910"/>
                </a:lnTo>
                <a:lnTo>
                  <a:pt x="50361" y="51453"/>
                </a:lnTo>
                <a:lnTo>
                  <a:pt x="48468" y="51995"/>
                </a:lnTo>
                <a:lnTo>
                  <a:pt x="47671" y="52168"/>
                </a:lnTo>
                <a:lnTo>
                  <a:pt x="46824" y="52390"/>
                </a:lnTo>
                <a:lnTo>
                  <a:pt x="46127" y="52612"/>
                </a:lnTo>
                <a:lnTo>
                  <a:pt x="45529" y="52908"/>
                </a:lnTo>
                <a:lnTo>
                  <a:pt x="44632" y="53475"/>
                </a:lnTo>
                <a:lnTo>
                  <a:pt x="43686" y="54067"/>
                </a:lnTo>
                <a:lnTo>
                  <a:pt x="42640" y="54783"/>
                </a:lnTo>
                <a:lnTo>
                  <a:pt x="41643" y="55547"/>
                </a:lnTo>
                <a:lnTo>
                  <a:pt x="40846" y="56312"/>
                </a:lnTo>
                <a:lnTo>
                  <a:pt x="40298" y="56904"/>
                </a:lnTo>
                <a:lnTo>
                  <a:pt x="39950" y="57496"/>
                </a:lnTo>
                <a:lnTo>
                  <a:pt x="39850" y="57619"/>
                </a:lnTo>
                <a:lnTo>
                  <a:pt x="39850" y="57989"/>
                </a:lnTo>
                <a:lnTo>
                  <a:pt x="39800" y="58507"/>
                </a:lnTo>
                <a:lnTo>
                  <a:pt x="39651" y="59050"/>
                </a:lnTo>
                <a:lnTo>
                  <a:pt x="39501" y="60283"/>
                </a:lnTo>
                <a:lnTo>
                  <a:pt x="39452" y="60801"/>
                </a:lnTo>
                <a:lnTo>
                  <a:pt x="39352" y="61196"/>
                </a:lnTo>
                <a:lnTo>
                  <a:pt x="38854" y="63958"/>
                </a:lnTo>
                <a:lnTo>
                  <a:pt x="38306" y="66696"/>
                </a:lnTo>
                <a:lnTo>
                  <a:pt x="38256" y="67461"/>
                </a:lnTo>
                <a:lnTo>
                  <a:pt x="38107" y="68768"/>
                </a:lnTo>
                <a:lnTo>
                  <a:pt x="37907" y="70150"/>
                </a:lnTo>
                <a:lnTo>
                  <a:pt x="37907" y="71482"/>
                </a:lnTo>
                <a:lnTo>
                  <a:pt x="38057" y="72789"/>
                </a:lnTo>
                <a:lnTo>
                  <a:pt x="39701" y="73085"/>
                </a:lnTo>
                <a:lnTo>
                  <a:pt x="41394" y="73529"/>
                </a:lnTo>
                <a:lnTo>
                  <a:pt x="42938" y="74096"/>
                </a:lnTo>
                <a:lnTo>
                  <a:pt x="44483" y="74787"/>
                </a:lnTo>
                <a:lnTo>
                  <a:pt x="45828" y="75699"/>
                </a:lnTo>
                <a:lnTo>
                  <a:pt x="46973" y="76587"/>
                </a:lnTo>
                <a:lnTo>
                  <a:pt x="48219" y="77525"/>
                </a:lnTo>
                <a:lnTo>
                  <a:pt x="49364" y="78462"/>
                </a:lnTo>
                <a:lnTo>
                  <a:pt x="50311" y="79523"/>
                </a:lnTo>
                <a:lnTo>
                  <a:pt x="51257" y="81003"/>
                </a:lnTo>
                <a:lnTo>
                  <a:pt x="51905" y="82606"/>
                </a:lnTo>
                <a:lnTo>
                  <a:pt x="52303" y="84283"/>
                </a:lnTo>
                <a:lnTo>
                  <a:pt x="52303" y="84406"/>
                </a:lnTo>
                <a:lnTo>
                  <a:pt x="52353" y="84505"/>
                </a:lnTo>
                <a:lnTo>
                  <a:pt x="52503" y="82606"/>
                </a:lnTo>
                <a:lnTo>
                  <a:pt x="52702" y="80830"/>
                </a:lnTo>
                <a:lnTo>
                  <a:pt x="52951" y="79227"/>
                </a:lnTo>
                <a:lnTo>
                  <a:pt x="53150" y="77821"/>
                </a:lnTo>
                <a:lnTo>
                  <a:pt x="53300" y="76834"/>
                </a:lnTo>
                <a:lnTo>
                  <a:pt x="53549" y="75773"/>
                </a:lnTo>
                <a:lnTo>
                  <a:pt x="53698" y="74639"/>
                </a:lnTo>
                <a:lnTo>
                  <a:pt x="53897" y="73381"/>
                </a:lnTo>
                <a:lnTo>
                  <a:pt x="54097" y="72000"/>
                </a:lnTo>
                <a:lnTo>
                  <a:pt x="54346" y="70421"/>
                </a:lnTo>
                <a:lnTo>
                  <a:pt x="54645" y="68719"/>
                </a:lnTo>
                <a:lnTo>
                  <a:pt x="54943" y="66795"/>
                </a:lnTo>
                <a:lnTo>
                  <a:pt x="55342" y="63958"/>
                </a:lnTo>
                <a:lnTo>
                  <a:pt x="55740" y="61146"/>
                </a:lnTo>
                <a:lnTo>
                  <a:pt x="56089" y="58310"/>
                </a:lnTo>
                <a:lnTo>
                  <a:pt x="56687" y="55473"/>
                </a:lnTo>
                <a:lnTo>
                  <a:pt x="58381" y="49257"/>
                </a:lnTo>
                <a:close/>
                <a:moveTo>
                  <a:pt x="30933" y="49085"/>
                </a:moveTo>
                <a:lnTo>
                  <a:pt x="30834" y="49109"/>
                </a:lnTo>
                <a:lnTo>
                  <a:pt x="30684" y="49627"/>
                </a:lnTo>
                <a:lnTo>
                  <a:pt x="30535" y="50170"/>
                </a:lnTo>
                <a:lnTo>
                  <a:pt x="30386" y="50540"/>
                </a:lnTo>
                <a:lnTo>
                  <a:pt x="30186" y="50910"/>
                </a:lnTo>
                <a:lnTo>
                  <a:pt x="30087" y="51255"/>
                </a:lnTo>
                <a:lnTo>
                  <a:pt x="30336" y="51601"/>
                </a:lnTo>
                <a:lnTo>
                  <a:pt x="30784" y="51921"/>
                </a:lnTo>
                <a:lnTo>
                  <a:pt x="31183" y="52217"/>
                </a:lnTo>
                <a:lnTo>
                  <a:pt x="32826" y="53451"/>
                </a:lnTo>
                <a:lnTo>
                  <a:pt x="34420" y="54536"/>
                </a:lnTo>
                <a:lnTo>
                  <a:pt x="36214" y="55621"/>
                </a:lnTo>
                <a:lnTo>
                  <a:pt x="36413" y="55769"/>
                </a:lnTo>
                <a:lnTo>
                  <a:pt x="36712" y="55991"/>
                </a:lnTo>
                <a:lnTo>
                  <a:pt x="37459" y="56509"/>
                </a:lnTo>
                <a:lnTo>
                  <a:pt x="37907" y="56731"/>
                </a:lnTo>
                <a:lnTo>
                  <a:pt x="38256" y="56830"/>
                </a:lnTo>
                <a:lnTo>
                  <a:pt x="38605" y="56830"/>
                </a:lnTo>
                <a:lnTo>
                  <a:pt x="38904" y="56682"/>
                </a:lnTo>
                <a:lnTo>
                  <a:pt x="39202" y="56361"/>
                </a:lnTo>
                <a:lnTo>
                  <a:pt x="39651" y="55991"/>
                </a:lnTo>
                <a:lnTo>
                  <a:pt x="40099" y="55671"/>
                </a:lnTo>
                <a:lnTo>
                  <a:pt x="40398" y="55301"/>
                </a:lnTo>
                <a:lnTo>
                  <a:pt x="40448" y="54980"/>
                </a:lnTo>
                <a:lnTo>
                  <a:pt x="40149" y="54610"/>
                </a:lnTo>
                <a:lnTo>
                  <a:pt x="39651" y="54289"/>
                </a:lnTo>
                <a:lnTo>
                  <a:pt x="39153" y="53993"/>
                </a:lnTo>
                <a:lnTo>
                  <a:pt x="38206" y="53401"/>
                </a:lnTo>
                <a:lnTo>
                  <a:pt x="37310" y="52834"/>
                </a:lnTo>
                <a:lnTo>
                  <a:pt x="35516" y="51823"/>
                </a:lnTo>
                <a:lnTo>
                  <a:pt x="33872" y="50787"/>
                </a:lnTo>
                <a:lnTo>
                  <a:pt x="31930" y="49627"/>
                </a:lnTo>
                <a:lnTo>
                  <a:pt x="31880" y="49553"/>
                </a:lnTo>
                <a:lnTo>
                  <a:pt x="31481" y="49381"/>
                </a:lnTo>
                <a:lnTo>
                  <a:pt x="31332" y="49257"/>
                </a:lnTo>
                <a:lnTo>
                  <a:pt x="31183" y="49183"/>
                </a:lnTo>
                <a:lnTo>
                  <a:pt x="31083" y="49159"/>
                </a:lnTo>
                <a:lnTo>
                  <a:pt x="30933" y="49085"/>
                </a:lnTo>
                <a:close/>
                <a:moveTo>
                  <a:pt x="29290" y="48641"/>
                </a:moveTo>
                <a:lnTo>
                  <a:pt x="28642" y="48690"/>
                </a:lnTo>
                <a:lnTo>
                  <a:pt x="28343" y="48690"/>
                </a:lnTo>
                <a:lnTo>
                  <a:pt x="27845" y="48715"/>
                </a:lnTo>
                <a:lnTo>
                  <a:pt x="27148" y="48715"/>
                </a:lnTo>
                <a:lnTo>
                  <a:pt x="26650" y="48764"/>
                </a:lnTo>
                <a:lnTo>
                  <a:pt x="26201" y="48764"/>
                </a:lnTo>
                <a:lnTo>
                  <a:pt x="26002" y="48715"/>
                </a:lnTo>
                <a:lnTo>
                  <a:pt x="26749" y="49307"/>
                </a:lnTo>
                <a:lnTo>
                  <a:pt x="28493" y="50466"/>
                </a:lnTo>
                <a:lnTo>
                  <a:pt x="28792" y="50614"/>
                </a:lnTo>
                <a:lnTo>
                  <a:pt x="28991" y="50565"/>
                </a:lnTo>
                <a:lnTo>
                  <a:pt x="29240" y="50392"/>
                </a:lnTo>
                <a:lnTo>
                  <a:pt x="29389" y="50170"/>
                </a:lnTo>
                <a:lnTo>
                  <a:pt x="29439" y="49923"/>
                </a:lnTo>
                <a:lnTo>
                  <a:pt x="29539" y="49701"/>
                </a:lnTo>
                <a:lnTo>
                  <a:pt x="29738" y="49257"/>
                </a:lnTo>
                <a:lnTo>
                  <a:pt x="29788" y="49035"/>
                </a:lnTo>
                <a:lnTo>
                  <a:pt x="29788" y="48838"/>
                </a:lnTo>
                <a:lnTo>
                  <a:pt x="29688" y="48715"/>
                </a:lnTo>
                <a:lnTo>
                  <a:pt x="29290" y="48641"/>
                </a:lnTo>
                <a:close/>
                <a:moveTo>
                  <a:pt x="92752" y="0"/>
                </a:moveTo>
                <a:lnTo>
                  <a:pt x="92951" y="123"/>
                </a:lnTo>
                <a:lnTo>
                  <a:pt x="93100" y="468"/>
                </a:lnTo>
                <a:lnTo>
                  <a:pt x="93200" y="961"/>
                </a:lnTo>
                <a:lnTo>
                  <a:pt x="93250" y="1627"/>
                </a:lnTo>
                <a:lnTo>
                  <a:pt x="93349" y="2392"/>
                </a:lnTo>
                <a:lnTo>
                  <a:pt x="93349" y="3181"/>
                </a:lnTo>
                <a:lnTo>
                  <a:pt x="93200" y="4785"/>
                </a:lnTo>
                <a:lnTo>
                  <a:pt x="93100" y="5475"/>
                </a:lnTo>
                <a:lnTo>
                  <a:pt x="92951" y="6092"/>
                </a:lnTo>
                <a:lnTo>
                  <a:pt x="92801" y="6536"/>
                </a:lnTo>
                <a:lnTo>
                  <a:pt x="92154" y="7671"/>
                </a:lnTo>
                <a:lnTo>
                  <a:pt x="91207" y="8707"/>
                </a:lnTo>
                <a:lnTo>
                  <a:pt x="89962" y="9693"/>
                </a:lnTo>
                <a:lnTo>
                  <a:pt x="88617" y="10655"/>
                </a:lnTo>
                <a:lnTo>
                  <a:pt x="85678" y="12456"/>
                </a:lnTo>
                <a:lnTo>
                  <a:pt x="83038" y="14059"/>
                </a:lnTo>
                <a:lnTo>
                  <a:pt x="77459" y="17192"/>
                </a:lnTo>
                <a:lnTo>
                  <a:pt x="74919" y="18820"/>
                </a:lnTo>
                <a:lnTo>
                  <a:pt x="74321" y="19214"/>
                </a:lnTo>
                <a:lnTo>
                  <a:pt x="73623" y="19782"/>
                </a:lnTo>
                <a:lnTo>
                  <a:pt x="72777" y="20349"/>
                </a:lnTo>
                <a:lnTo>
                  <a:pt x="71980" y="21015"/>
                </a:lnTo>
                <a:lnTo>
                  <a:pt x="70186" y="22322"/>
                </a:lnTo>
                <a:lnTo>
                  <a:pt x="69389" y="22865"/>
                </a:lnTo>
                <a:lnTo>
                  <a:pt x="68742" y="23309"/>
                </a:lnTo>
                <a:lnTo>
                  <a:pt x="68144" y="23630"/>
                </a:lnTo>
                <a:lnTo>
                  <a:pt x="67945" y="26639"/>
                </a:lnTo>
                <a:lnTo>
                  <a:pt x="68642" y="26096"/>
                </a:lnTo>
                <a:lnTo>
                  <a:pt x="69339" y="25578"/>
                </a:lnTo>
                <a:lnTo>
                  <a:pt x="69887" y="25159"/>
                </a:lnTo>
                <a:lnTo>
                  <a:pt x="71531" y="23556"/>
                </a:lnTo>
                <a:lnTo>
                  <a:pt x="72777" y="22495"/>
                </a:lnTo>
                <a:lnTo>
                  <a:pt x="74022" y="21484"/>
                </a:lnTo>
                <a:lnTo>
                  <a:pt x="75317" y="20398"/>
                </a:lnTo>
                <a:lnTo>
                  <a:pt x="76712" y="19338"/>
                </a:lnTo>
                <a:lnTo>
                  <a:pt x="78206" y="18326"/>
                </a:lnTo>
                <a:lnTo>
                  <a:pt x="79800" y="17414"/>
                </a:lnTo>
                <a:lnTo>
                  <a:pt x="81594" y="16600"/>
                </a:lnTo>
                <a:lnTo>
                  <a:pt x="83486" y="15958"/>
                </a:lnTo>
                <a:lnTo>
                  <a:pt x="85479" y="15490"/>
                </a:lnTo>
                <a:lnTo>
                  <a:pt x="87521" y="15144"/>
                </a:lnTo>
                <a:lnTo>
                  <a:pt x="89514" y="14972"/>
                </a:lnTo>
                <a:lnTo>
                  <a:pt x="91556" y="14922"/>
                </a:lnTo>
                <a:lnTo>
                  <a:pt x="94146" y="15144"/>
                </a:lnTo>
                <a:lnTo>
                  <a:pt x="96637" y="15588"/>
                </a:lnTo>
                <a:lnTo>
                  <a:pt x="97285" y="15687"/>
                </a:lnTo>
                <a:lnTo>
                  <a:pt x="98082" y="15835"/>
                </a:lnTo>
                <a:lnTo>
                  <a:pt x="99078" y="16032"/>
                </a:lnTo>
                <a:lnTo>
                  <a:pt x="99925" y="16180"/>
                </a:lnTo>
                <a:lnTo>
                  <a:pt x="100672" y="16328"/>
                </a:lnTo>
                <a:lnTo>
                  <a:pt x="101270" y="16378"/>
                </a:lnTo>
                <a:lnTo>
                  <a:pt x="101469" y="16452"/>
                </a:lnTo>
                <a:lnTo>
                  <a:pt x="101320" y="16501"/>
                </a:lnTo>
                <a:lnTo>
                  <a:pt x="100971" y="16575"/>
                </a:lnTo>
                <a:lnTo>
                  <a:pt x="100473" y="16674"/>
                </a:lnTo>
                <a:lnTo>
                  <a:pt x="99128" y="16970"/>
                </a:lnTo>
                <a:lnTo>
                  <a:pt x="98530" y="17118"/>
                </a:lnTo>
                <a:lnTo>
                  <a:pt x="98032" y="17216"/>
                </a:lnTo>
                <a:lnTo>
                  <a:pt x="97135" y="17512"/>
                </a:lnTo>
                <a:lnTo>
                  <a:pt x="96189" y="17808"/>
                </a:lnTo>
                <a:lnTo>
                  <a:pt x="94943" y="18129"/>
                </a:lnTo>
                <a:lnTo>
                  <a:pt x="93449" y="18573"/>
                </a:lnTo>
                <a:lnTo>
                  <a:pt x="91805" y="19017"/>
                </a:lnTo>
                <a:lnTo>
                  <a:pt x="89962" y="19510"/>
                </a:lnTo>
                <a:lnTo>
                  <a:pt x="87970" y="20053"/>
                </a:lnTo>
                <a:lnTo>
                  <a:pt x="85927" y="20620"/>
                </a:lnTo>
                <a:lnTo>
                  <a:pt x="83835" y="21188"/>
                </a:lnTo>
                <a:lnTo>
                  <a:pt x="81743" y="21804"/>
                </a:lnTo>
                <a:lnTo>
                  <a:pt x="79651" y="22396"/>
                </a:lnTo>
                <a:lnTo>
                  <a:pt x="77708" y="23013"/>
                </a:lnTo>
                <a:lnTo>
                  <a:pt x="75765" y="23580"/>
                </a:lnTo>
                <a:lnTo>
                  <a:pt x="74072" y="24147"/>
                </a:lnTo>
                <a:lnTo>
                  <a:pt x="72528" y="24641"/>
                </a:lnTo>
                <a:lnTo>
                  <a:pt x="71282" y="25159"/>
                </a:lnTo>
                <a:lnTo>
                  <a:pt x="70286" y="25578"/>
                </a:lnTo>
                <a:lnTo>
                  <a:pt x="69589" y="25997"/>
                </a:lnTo>
                <a:lnTo>
                  <a:pt x="69090" y="26318"/>
                </a:lnTo>
                <a:lnTo>
                  <a:pt x="68642" y="26713"/>
                </a:lnTo>
                <a:lnTo>
                  <a:pt x="68144" y="27181"/>
                </a:lnTo>
                <a:lnTo>
                  <a:pt x="67696" y="27625"/>
                </a:lnTo>
                <a:lnTo>
                  <a:pt x="67696" y="27724"/>
                </a:lnTo>
                <a:lnTo>
                  <a:pt x="67795" y="27798"/>
                </a:lnTo>
                <a:lnTo>
                  <a:pt x="67845" y="27847"/>
                </a:lnTo>
                <a:lnTo>
                  <a:pt x="67945" y="27921"/>
                </a:lnTo>
                <a:lnTo>
                  <a:pt x="68144" y="27724"/>
                </a:lnTo>
                <a:lnTo>
                  <a:pt x="70435" y="27477"/>
                </a:lnTo>
                <a:lnTo>
                  <a:pt x="72528" y="27107"/>
                </a:lnTo>
                <a:lnTo>
                  <a:pt x="74520" y="26639"/>
                </a:lnTo>
                <a:lnTo>
                  <a:pt x="76363" y="26096"/>
                </a:lnTo>
                <a:lnTo>
                  <a:pt x="78057" y="25529"/>
                </a:lnTo>
                <a:lnTo>
                  <a:pt x="81444" y="24271"/>
                </a:lnTo>
                <a:lnTo>
                  <a:pt x="83188" y="23654"/>
                </a:lnTo>
                <a:lnTo>
                  <a:pt x="84931" y="23112"/>
                </a:lnTo>
                <a:lnTo>
                  <a:pt x="87023" y="22421"/>
                </a:lnTo>
                <a:lnTo>
                  <a:pt x="89016" y="21656"/>
                </a:lnTo>
                <a:lnTo>
                  <a:pt x="90809" y="20818"/>
                </a:lnTo>
                <a:lnTo>
                  <a:pt x="92652" y="20028"/>
                </a:lnTo>
                <a:lnTo>
                  <a:pt x="94645" y="19288"/>
                </a:lnTo>
                <a:lnTo>
                  <a:pt x="97584" y="18425"/>
                </a:lnTo>
                <a:lnTo>
                  <a:pt x="100672" y="17636"/>
                </a:lnTo>
                <a:lnTo>
                  <a:pt x="107148" y="16106"/>
                </a:lnTo>
                <a:lnTo>
                  <a:pt x="107447" y="16032"/>
                </a:lnTo>
                <a:lnTo>
                  <a:pt x="107845" y="15835"/>
                </a:lnTo>
                <a:lnTo>
                  <a:pt x="109190" y="15342"/>
                </a:lnTo>
                <a:lnTo>
                  <a:pt x="109838" y="15046"/>
                </a:lnTo>
                <a:lnTo>
                  <a:pt x="110485" y="14799"/>
                </a:lnTo>
                <a:lnTo>
                  <a:pt x="111033" y="14577"/>
                </a:lnTo>
                <a:lnTo>
                  <a:pt x="111382" y="14429"/>
                </a:lnTo>
                <a:lnTo>
                  <a:pt x="111531" y="14380"/>
                </a:lnTo>
                <a:lnTo>
                  <a:pt x="111531" y="14503"/>
                </a:lnTo>
                <a:lnTo>
                  <a:pt x="111382" y="14676"/>
                </a:lnTo>
                <a:lnTo>
                  <a:pt x="111183" y="14873"/>
                </a:lnTo>
                <a:lnTo>
                  <a:pt x="111033" y="14972"/>
                </a:lnTo>
                <a:lnTo>
                  <a:pt x="110635" y="15514"/>
                </a:lnTo>
                <a:lnTo>
                  <a:pt x="110485" y="16106"/>
                </a:lnTo>
                <a:lnTo>
                  <a:pt x="110585" y="16674"/>
                </a:lnTo>
                <a:lnTo>
                  <a:pt x="110635" y="17290"/>
                </a:lnTo>
                <a:lnTo>
                  <a:pt x="110635" y="17882"/>
                </a:lnTo>
                <a:lnTo>
                  <a:pt x="110386" y="19091"/>
                </a:lnTo>
                <a:lnTo>
                  <a:pt x="109838" y="20201"/>
                </a:lnTo>
                <a:lnTo>
                  <a:pt x="109041" y="21336"/>
                </a:lnTo>
                <a:lnTo>
                  <a:pt x="107945" y="22396"/>
                </a:lnTo>
                <a:lnTo>
                  <a:pt x="106550" y="23383"/>
                </a:lnTo>
                <a:lnTo>
                  <a:pt x="104856" y="24246"/>
                </a:lnTo>
                <a:lnTo>
                  <a:pt x="102963" y="25085"/>
                </a:lnTo>
                <a:lnTo>
                  <a:pt x="100722" y="25775"/>
                </a:lnTo>
                <a:lnTo>
                  <a:pt x="98331" y="26392"/>
                </a:lnTo>
                <a:lnTo>
                  <a:pt x="95691" y="26910"/>
                </a:lnTo>
                <a:lnTo>
                  <a:pt x="92801" y="27255"/>
                </a:lnTo>
                <a:lnTo>
                  <a:pt x="89813" y="27527"/>
                </a:lnTo>
                <a:lnTo>
                  <a:pt x="86625" y="27699"/>
                </a:lnTo>
                <a:lnTo>
                  <a:pt x="83536" y="27798"/>
                </a:lnTo>
                <a:lnTo>
                  <a:pt x="80547" y="27921"/>
                </a:lnTo>
                <a:lnTo>
                  <a:pt x="83636" y="28020"/>
                </a:lnTo>
                <a:lnTo>
                  <a:pt x="86276" y="28217"/>
                </a:lnTo>
                <a:lnTo>
                  <a:pt x="88866" y="28464"/>
                </a:lnTo>
                <a:lnTo>
                  <a:pt x="91357" y="28785"/>
                </a:lnTo>
                <a:lnTo>
                  <a:pt x="93698" y="29229"/>
                </a:lnTo>
                <a:lnTo>
                  <a:pt x="95840" y="29771"/>
                </a:lnTo>
                <a:lnTo>
                  <a:pt x="98181" y="30561"/>
                </a:lnTo>
                <a:lnTo>
                  <a:pt x="100323" y="31473"/>
                </a:lnTo>
                <a:lnTo>
                  <a:pt x="102067" y="32460"/>
                </a:lnTo>
                <a:lnTo>
                  <a:pt x="103611" y="33521"/>
                </a:lnTo>
                <a:lnTo>
                  <a:pt x="104856" y="34581"/>
                </a:lnTo>
                <a:lnTo>
                  <a:pt x="105952" y="35691"/>
                </a:lnTo>
                <a:lnTo>
                  <a:pt x="106749" y="36801"/>
                </a:lnTo>
                <a:lnTo>
                  <a:pt x="107496" y="37911"/>
                </a:lnTo>
                <a:lnTo>
                  <a:pt x="107945" y="38972"/>
                </a:lnTo>
                <a:lnTo>
                  <a:pt x="108293" y="39983"/>
                </a:lnTo>
                <a:lnTo>
                  <a:pt x="108542" y="40945"/>
                </a:lnTo>
                <a:lnTo>
                  <a:pt x="108692" y="41808"/>
                </a:lnTo>
                <a:lnTo>
                  <a:pt x="108692" y="43239"/>
                </a:lnTo>
                <a:lnTo>
                  <a:pt x="108542" y="43782"/>
                </a:lnTo>
                <a:lnTo>
                  <a:pt x="108443" y="44127"/>
                </a:lnTo>
                <a:lnTo>
                  <a:pt x="108293" y="44324"/>
                </a:lnTo>
                <a:lnTo>
                  <a:pt x="108144" y="44324"/>
                </a:lnTo>
                <a:lnTo>
                  <a:pt x="107198" y="43584"/>
                </a:lnTo>
                <a:lnTo>
                  <a:pt x="106201" y="42894"/>
                </a:lnTo>
                <a:lnTo>
                  <a:pt x="105006" y="42252"/>
                </a:lnTo>
                <a:lnTo>
                  <a:pt x="103661" y="41586"/>
                </a:lnTo>
                <a:lnTo>
                  <a:pt x="102067" y="41044"/>
                </a:lnTo>
                <a:lnTo>
                  <a:pt x="100572" y="40649"/>
                </a:lnTo>
                <a:lnTo>
                  <a:pt x="99327" y="40279"/>
                </a:lnTo>
                <a:lnTo>
                  <a:pt x="98082" y="39983"/>
                </a:lnTo>
                <a:lnTo>
                  <a:pt x="96936" y="39736"/>
                </a:lnTo>
                <a:lnTo>
                  <a:pt x="93599" y="38972"/>
                </a:lnTo>
                <a:lnTo>
                  <a:pt x="92353" y="38676"/>
                </a:lnTo>
                <a:lnTo>
                  <a:pt x="91108" y="38355"/>
                </a:lnTo>
                <a:lnTo>
                  <a:pt x="89713" y="37911"/>
                </a:lnTo>
                <a:lnTo>
                  <a:pt x="86425" y="36826"/>
                </a:lnTo>
                <a:lnTo>
                  <a:pt x="84533" y="36110"/>
                </a:lnTo>
                <a:lnTo>
                  <a:pt x="82291" y="35223"/>
                </a:lnTo>
                <a:lnTo>
                  <a:pt x="81046" y="34655"/>
                </a:lnTo>
                <a:lnTo>
                  <a:pt x="79750" y="33891"/>
                </a:lnTo>
                <a:lnTo>
                  <a:pt x="75566" y="31251"/>
                </a:lnTo>
                <a:lnTo>
                  <a:pt x="74171" y="30511"/>
                </a:lnTo>
                <a:lnTo>
                  <a:pt x="72677" y="29870"/>
                </a:lnTo>
                <a:lnTo>
                  <a:pt x="71282" y="29475"/>
                </a:lnTo>
                <a:lnTo>
                  <a:pt x="69539" y="29130"/>
                </a:lnTo>
                <a:lnTo>
                  <a:pt x="67795" y="28859"/>
                </a:lnTo>
                <a:lnTo>
                  <a:pt x="67546" y="28859"/>
                </a:lnTo>
                <a:lnTo>
                  <a:pt x="67247" y="29155"/>
                </a:lnTo>
                <a:lnTo>
                  <a:pt x="67198" y="29401"/>
                </a:lnTo>
                <a:lnTo>
                  <a:pt x="67048" y="29673"/>
                </a:lnTo>
                <a:lnTo>
                  <a:pt x="66948" y="29771"/>
                </a:lnTo>
                <a:lnTo>
                  <a:pt x="66899" y="30067"/>
                </a:lnTo>
                <a:lnTo>
                  <a:pt x="66650" y="30511"/>
                </a:lnTo>
                <a:lnTo>
                  <a:pt x="66450" y="31005"/>
                </a:lnTo>
                <a:lnTo>
                  <a:pt x="66002" y="32090"/>
                </a:lnTo>
                <a:lnTo>
                  <a:pt x="65853" y="32583"/>
                </a:lnTo>
                <a:lnTo>
                  <a:pt x="65006" y="35050"/>
                </a:lnTo>
                <a:lnTo>
                  <a:pt x="64009" y="37566"/>
                </a:lnTo>
                <a:lnTo>
                  <a:pt x="63063" y="40032"/>
                </a:lnTo>
                <a:lnTo>
                  <a:pt x="61818" y="43930"/>
                </a:lnTo>
                <a:lnTo>
                  <a:pt x="60672" y="47876"/>
                </a:lnTo>
                <a:lnTo>
                  <a:pt x="61618" y="47531"/>
                </a:lnTo>
                <a:lnTo>
                  <a:pt x="62465" y="47161"/>
                </a:lnTo>
                <a:lnTo>
                  <a:pt x="63013" y="46865"/>
                </a:lnTo>
                <a:lnTo>
                  <a:pt x="63312" y="46495"/>
                </a:lnTo>
                <a:lnTo>
                  <a:pt x="63511" y="46150"/>
                </a:lnTo>
                <a:lnTo>
                  <a:pt x="63810" y="45780"/>
                </a:lnTo>
                <a:lnTo>
                  <a:pt x="64408" y="45336"/>
                </a:lnTo>
                <a:lnTo>
                  <a:pt x="65205" y="45015"/>
                </a:lnTo>
                <a:lnTo>
                  <a:pt x="66151" y="44793"/>
                </a:lnTo>
                <a:lnTo>
                  <a:pt x="67198" y="44719"/>
                </a:lnTo>
                <a:lnTo>
                  <a:pt x="68194" y="44793"/>
                </a:lnTo>
                <a:lnTo>
                  <a:pt x="69240" y="44966"/>
                </a:lnTo>
                <a:lnTo>
                  <a:pt x="69439" y="45040"/>
                </a:lnTo>
                <a:lnTo>
                  <a:pt x="70336" y="45262"/>
                </a:lnTo>
                <a:lnTo>
                  <a:pt x="70585" y="45336"/>
                </a:lnTo>
                <a:lnTo>
                  <a:pt x="70784" y="45508"/>
                </a:lnTo>
                <a:lnTo>
                  <a:pt x="70933" y="45706"/>
                </a:lnTo>
                <a:lnTo>
                  <a:pt x="70983" y="45854"/>
                </a:lnTo>
                <a:lnTo>
                  <a:pt x="70983" y="46100"/>
                </a:lnTo>
                <a:lnTo>
                  <a:pt x="71083" y="46347"/>
                </a:lnTo>
                <a:lnTo>
                  <a:pt x="71083" y="46618"/>
                </a:lnTo>
                <a:lnTo>
                  <a:pt x="70734" y="47112"/>
                </a:lnTo>
                <a:lnTo>
                  <a:pt x="70136" y="47531"/>
                </a:lnTo>
                <a:lnTo>
                  <a:pt x="69339" y="47852"/>
                </a:lnTo>
                <a:lnTo>
                  <a:pt x="68343" y="48073"/>
                </a:lnTo>
                <a:lnTo>
                  <a:pt x="67247" y="48172"/>
                </a:lnTo>
                <a:lnTo>
                  <a:pt x="66151" y="48221"/>
                </a:lnTo>
                <a:lnTo>
                  <a:pt x="65404" y="48172"/>
                </a:lnTo>
                <a:lnTo>
                  <a:pt x="64707" y="48098"/>
                </a:lnTo>
                <a:lnTo>
                  <a:pt x="63860" y="48024"/>
                </a:lnTo>
                <a:lnTo>
                  <a:pt x="63163" y="48073"/>
                </a:lnTo>
                <a:lnTo>
                  <a:pt x="62266" y="48221"/>
                </a:lnTo>
                <a:lnTo>
                  <a:pt x="61320" y="48468"/>
                </a:lnTo>
                <a:lnTo>
                  <a:pt x="60423" y="48715"/>
                </a:lnTo>
                <a:lnTo>
                  <a:pt x="60273" y="49159"/>
                </a:lnTo>
                <a:lnTo>
                  <a:pt x="60074" y="49627"/>
                </a:lnTo>
                <a:lnTo>
                  <a:pt x="58729" y="54857"/>
                </a:lnTo>
                <a:lnTo>
                  <a:pt x="57633" y="60110"/>
                </a:lnTo>
                <a:lnTo>
                  <a:pt x="57185" y="62873"/>
                </a:lnTo>
                <a:lnTo>
                  <a:pt x="56836" y="65562"/>
                </a:lnTo>
                <a:lnTo>
                  <a:pt x="56637" y="68250"/>
                </a:lnTo>
                <a:lnTo>
                  <a:pt x="56338" y="71013"/>
                </a:lnTo>
                <a:lnTo>
                  <a:pt x="55890" y="73923"/>
                </a:lnTo>
                <a:lnTo>
                  <a:pt x="54993" y="79893"/>
                </a:lnTo>
                <a:lnTo>
                  <a:pt x="54694" y="82803"/>
                </a:lnTo>
                <a:lnTo>
                  <a:pt x="54645" y="84727"/>
                </a:lnTo>
                <a:lnTo>
                  <a:pt x="54495" y="86750"/>
                </a:lnTo>
                <a:lnTo>
                  <a:pt x="54246" y="88871"/>
                </a:lnTo>
                <a:lnTo>
                  <a:pt x="54196" y="90943"/>
                </a:lnTo>
                <a:lnTo>
                  <a:pt x="54097" y="92990"/>
                </a:lnTo>
                <a:lnTo>
                  <a:pt x="54097" y="94914"/>
                </a:lnTo>
                <a:lnTo>
                  <a:pt x="54196" y="96073"/>
                </a:lnTo>
                <a:lnTo>
                  <a:pt x="54346" y="97455"/>
                </a:lnTo>
                <a:lnTo>
                  <a:pt x="54495" y="98935"/>
                </a:lnTo>
                <a:lnTo>
                  <a:pt x="54694" y="100439"/>
                </a:lnTo>
                <a:lnTo>
                  <a:pt x="55591" y="99601"/>
                </a:lnTo>
                <a:lnTo>
                  <a:pt x="56388" y="98861"/>
                </a:lnTo>
                <a:lnTo>
                  <a:pt x="57185" y="98219"/>
                </a:lnTo>
                <a:lnTo>
                  <a:pt x="58281" y="97381"/>
                </a:lnTo>
                <a:lnTo>
                  <a:pt x="59427" y="96690"/>
                </a:lnTo>
                <a:lnTo>
                  <a:pt x="60523" y="96024"/>
                </a:lnTo>
                <a:lnTo>
                  <a:pt x="61469" y="95383"/>
                </a:lnTo>
                <a:lnTo>
                  <a:pt x="62266" y="94643"/>
                </a:lnTo>
                <a:lnTo>
                  <a:pt x="63661" y="93311"/>
                </a:lnTo>
                <a:lnTo>
                  <a:pt x="65255" y="92028"/>
                </a:lnTo>
                <a:lnTo>
                  <a:pt x="66948" y="90770"/>
                </a:lnTo>
                <a:lnTo>
                  <a:pt x="68792" y="89463"/>
                </a:lnTo>
                <a:lnTo>
                  <a:pt x="70635" y="88106"/>
                </a:lnTo>
                <a:lnTo>
                  <a:pt x="72528" y="86725"/>
                </a:lnTo>
                <a:lnTo>
                  <a:pt x="74520" y="85344"/>
                </a:lnTo>
                <a:lnTo>
                  <a:pt x="76662" y="84036"/>
                </a:lnTo>
                <a:lnTo>
                  <a:pt x="78854" y="82803"/>
                </a:lnTo>
                <a:lnTo>
                  <a:pt x="81145" y="81669"/>
                </a:lnTo>
                <a:lnTo>
                  <a:pt x="84134" y="80509"/>
                </a:lnTo>
                <a:lnTo>
                  <a:pt x="87222" y="79523"/>
                </a:lnTo>
                <a:lnTo>
                  <a:pt x="90410" y="78733"/>
                </a:lnTo>
                <a:lnTo>
                  <a:pt x="93698" y="78166"/>
                </a:lnTo>
                <a:lnTo>
                  <a:pt x="96936" y="77821"/>
                </a:lnTo>
                <a:lnTo>
                  <a:pt x="100174" y="77673"/>
                </a:lnTo>
                <a:lnTo>
                  <a:pt x="103362" y="77747"/>
                </a:lnTo>
                <a:lnTo>
                  <a:pt x="106600" y="78043"/>
                </a:lnTo>
                <a:lnTo>
                  <a:pt x="109688" y="78511"/>
                </a:lnTo>
                <a:lnTo>
                  <a:pt x="112727" y="79202"/>
                </a:lnTo>
                <a:lnTo>
                  <a:pt x="113424" y="79424"/>
                </a:lnTo>
                <a:lnTo>
                  <a:pt x="114321" y="79695"/>
                </a:lnTo>
                <a:lnTo>
                  <a:pt x="115267" y="80041"/>
                </a:lnTo>
                <a:lnTo>
                  <a:pt x="116214" y="80386"/>
                </a:lnTo>
                <a:lnTo>
                  <a:pt x="117210" y="80805"/>
                </a:lnTo>
                <a:lnTo>
                  <a:pt x="118057" y="81126"/>
                </a:lnTo>
                <a:lnTo>
                  <a:pt x="118804" y="81447"/>
                </a:lnTo>
                <a:lnTo>
                  <a:pt x="119452" y="81693"/>
                </a:lnTo>
                <a:lnTo>
                  <a:pt x="119850" y="81841"/>
                </a:lnTo>
                <a:lnTo>
                  <a:pt x="120000" y="81915"/>
                </a:lnTo>
                <a:lnTo>
                  <a:pt x="119750" y="81915"/>
                </a:lnTo>
                <a:lnTo>
                  <a:pt x="119252" y="81965"/>
                </a:lnTo>
                <a:lnTo>
                  <a:pt x="118455" y="82039"/>
                </a:lnTo>
                <a:lnTo>
                  <a:pt x="117509" y="82063"/>
                </a:lnTo>
                <a:lnTo>
                  <a:pt x="116463" y="82137"/>
                </a:lnTo>
                <a:lnTo>
                  <a:pt x="114570" y="82285"/>
                </a:lnTo>
                <a:lnTo>
                  <a:pt x="113872" y="82335"/>
                </a:lnTo>
                <a:lnTo>
                  <a:pt x="113424" y="82359"/>
                </a:lnTo>
                <a:lnTo>
                  <a:pt x="108891" y="82877"/>
                </a:lnTo>
                <a:lnTo>
                  <a:pt x="104508" y="83371"/>
                </a:lnTo>
                <a:lnTo>
                  <a:pt x="100074" y="83963"/>
                </a:lnTo>
                <a:lnTo>
                  <a:pt x="95740" y="84678"/>
                </a:lnTo>
                <a:lnTo>
                  <a:pt x="91407" y="85566"/>
                </a:lnTo>
                <a:lnTo>
                  <a:pt x="87372" y="86429"/>
                </a:lnTo>
                <a:lnTo>
                  <a:pt x="83636" y="87366"/>
                </a:lnTo>
                <a:lnTo>
                  <a:pt x="79900" y="88353"/>
                </a:lnTo>
                <a:lnTo>
                  <a:pt x="76313" y="89463"/>
                </a:lnTo>
                <a:lnTo>
                  <a:pt x="72826" y="90696"/>
                </a:lnTo>
                <a:lnTo>
                  <a:pt x="69688" y="92078"/>
                </a:lnTo>
                <a:lnTo>
                  <a:pt x="66600" y="93558"/>
                </a:lnTo>
                <a:lnTo>
                  <a:pt x="63511" y="95235"/>
                </a:lnTo>
                <a:lnTo>
                  <a:pt x="60423" y="97060"/>
                </a:lnTo>
                <a:lnTo>
                  <a:pt x="59775" y="97455"/>
                </a:lnTo>
                <a:lnTo>
                  <a:pt x="58978" y="97973"/>
                </a:lnTo>
                <a:lnTo>
                  <a:pt x="58132" y="98540"/>
                </a:lnTo>
                <a:lnTo>
                  <a:pt x="57434" y="99206"/>
                </a:lnTo>
                <a:lnTo>
                  <a:pt x="56488" y="100168"/>
                </a:lnTo>
                <a:lnTo>
                  <a:pt x="55641" y="101204"/>
                </a:lnTo>
                <a:lnTo>
                  <a:pt x="55242" y="104583"/>
                </a:lnTo>
                <a:lnTo>
                  <a:pt x="55242" y="104731"/>
                </a:lnTo>
                <a:lnTo>
                  <a:pt x="55292" y="104830"/>
                </a:lnTo>
                <a:lnTo>
                  <a:pt x="55292" y="104953"/>
                </a:lnTo>
                <a:lnTo>
                  <a:pt x="55342" y="105891"/>
                </a:lnTo>
                <a:lnTo>
                  <a:pt x="55491" y="107099"/>
                </a:lnTo>
                <a:lnTo>
                  <a:pt x="55641" y="108406"/>
                </a:lnTo>
                <a:lnTo>
                  <a:pt x="55890" y="109812"/>
                </a:lnTo>
                <a:lnTo>
                  <a:pt x="56039" y="111268"/>
                </a:lnTo>
                <a:lnTo>
                  <a:pt x="56189" y="112698"/>
                </a:lnTo>
                <a:lnTo>
                  <a:pt x="56388" y="114080"/>
                </a:lnTo>
                <a:lnTo>
                  <a:pt x="56737" y="117064"/>
                </a:lnTo>
                <a:lnTo>
                  <a:pt x="57135" y="120000"/>
                </a:lnTo>
                <a:lnTo>
                  <a:pt x="55093" y="120000"/>
                </a:lnTo>
                <a:lnTo>
                  <a:pt x="55093" y="119753"/>
                </a:lnTo>
                <a:lnTo>
                  <a:pt x="54794" y="117829"/>
                </a:lnTo>
                <a:lnTo>
                  <a:pt x="54346" y="114104"/>
                </a:lnTo>
                <a:lnTo>
                  <a:pt x="54097" y="112180"/>
                </a:lnTo>
                <a:lnTo>
                  <a:pt x="53748" y="110133"/>
                </a:lnTo>
                <a:lnTo>
                  <a:pt x="53399" y="107963"/>
                </a:lnTo>
                <a:lnTo>
                  <a:pt x="53100" y="105743"/>
                </a:lnTo>
                <a:lnTo>
                  <a:pt x="52801" y="103572"/>
                </a:lnTo>
                <a:lnTo>
                  <a:pt x="52552" y="101525"/>
                </a:lnTo>
                <a:lnTo>
                  <a:pt x="52503" y="100390"/>
                </a:lnTo>
                <a:lnTo>
                  <a:pt x="52403" y="99453"/>
                </a:lnTo>
                <a:lnTo>
                  <a:pt x="52353" y="98614"/>
                </a:lnTo>
                <a:lnTo>
                  <a:pt x="52204" y="97159"/>
                </a:lnTo>
                <a:lnTo>
                  <a:pt x="52154" y="96394"/>
                </a:lnTo>
                <a:lnTo>
                  <a:pt x="52054" y="95605"/>
                </a:lnTo>
                <a:lnTo>
                  <a:pt x="52004" y="94618"/>
                </a:lnTo>
                <a:lnTo>
                  <a:pt x="52004" y="92176"/>
                </a:lnTo>
                <a:lnTo>
                  <a:pt x="52054" y="90696"/>
                </a:lnTo>
                <a:lnTo>
                  <a:pt x="52054" y="89044"/>
                </a:lnTo>
                <a:lnTo>
                  <a:pt x="52154" y="87317"/>
                </a:lnTo>
                <a:lnTo>
                  <a:pt x="52303" y="85516"/>
                </a:lnTo>
                <a:lnTo>
                  <a:pt x="51755" y="84949"/>
                </a:lnTo>
                <a:lnTo>
                  <a:pt x="51108" y="84480"/>
                </a:lnTo>
                <a:lnTo>
                  <a:pt x="50361" y="83963"/>
                </a:lnTo>
                <a:lnTo>
                  <a:pt x="49564" y="83568"/>
                </a:lnTo>
                <a:lnTo>
                  <a:pt x="48468" y="83149"/>
                </a:lnTo>
                <a:lnTo>
                  <a:pt x="47123" y="82803"/>
                </a:lnTo>
                <a:lnTo>
                  <a:pt x="45728" y="82458"/>
                </a:lnTo>
                <a:lnTo>
                  <a:pt x="44283" y="82137"/>
                </a:lnTo>
                <a:lnTo>
                  <a:pt x="42889" y="81841"/>
                </a:lnTo>
                <a:lnTo>
                  <a:pt x="41544" y="81521"/>
                </a:lnTo>
                <a:lnTo>
                  <a:pt x="40547" y="81200"/>
                </a:lnTo>
                <a:lnTo>
                  <a:pt x="39302" y="80682"/>
                </a:lnTo>
                <a:lnTo>
                  <a:pt x="38206" y="80213"/>
                </a:lnTo>
                <a:lnTo>
                  <a:pt x="37160" y="79819"/>
                </a:lnTo>
                <a:lnTo>
                  <a:pt x="37061" y="82976"/>
                </a:lnTo>
                <a:lnTo>
                  <a:pt x="37011" y="86108"/>
                </a:lnTo>
                <a:lnTo>
                  <a:pt x="36811" y="92941"/>
                </a:lnTo>
                <a:lnTo>
                  <a:pt x="36811" y="94174"/>
                </a:lnTo>
                <a:lnTo>
                  <a:pt x="36861" y="94988"/>
                </a:lnTo>
                <a:lnTo>
                  <a:pt x="36861" y="96641"/>
                </a:lnTo>
                <a:lnTo>
                  <a:pt x="36911" y="97455"/>
                </a:lnTo>
                <a:lnTo>
                  <a:pt x="36911" y="98836"/>
                </a:lnTo>
                <a:lnTo>
                  <a:pt x="37011" y="99379"/>
                </a:lnTo>
                <a:lnTo>
                  <a:pt x="37011" y="99921"/>
                </a:lnTo>
                <a:lnTo>
                  <a:pt x="37160" y="100168"/>
                </a:lnTo>
                <a:lnTo>
                  <a:pt x="37210" y="100612"/>
                </a:lnTo>
                <a:lnTo>
                  <a:pt x="37459" y="101130"/>
                </a:lnTo>
                <a:lnTo>
                  <a:pt x="37658" y="101697"/>
                </a:lnTo>
                <a:lnTo>
                  <a:pt x="38107" y="102955"/>
                </a:lnTo>
                <a:lnTo>
                  <a:pt x="38904" y="104805"/>
                </a:lnTo>
                <a:lnTo>
                  <a:pt x="40547" y="108579"/>
                </a:lnTo>
                <a:lnTo>
                  <a:pt x="41245" y="110404"/>
                </a:lnTo>
                <a:lnTo>
                  <a:pt x="41942" y="112082"/>
                </a:lnTo>
                <a:lnTo>
                  <a:pt x="42938" y="114573"/>
                </a:lnTo>
                <a:lnTo>
                  <a:pt x="43885" y="117188"/>
                </a:lnTo>
                <a:lnTo>
                  <a:pt x="44931" y="119926"/>
                </a:lnTo>
                <a:lnTo>
                  <a:pt x="42938" y="119926"/>
                </a:lnTo>
                <a:lnTo>
                  <a:pt x="42640" y="119136"/>
                </a:lnTo>
                <a:lnTo>
                  <a:pt x="42291" y="118174"/>
                </a:lnTo>
                <a:lnTo>
                  <a:pt x="41843" y="117089"/>
                </a:lnTo>
                <a:lnTo>
                  <a:pt x="41344" y="115880"/>
                </a:lnTo>
                <a:lnTo>
                  <a:pt x="40846" y="114573"/>
                </a:lnTo>
                <a:lnTo>
                  <a:pt x="40298" y="113241"/>
                </a:lnTo>
                <a:lnTo>
                  <a:pt x="39701" y="111810"/>
                </a:lnTo>
                <a:lnTo>
                  <a:pt x="39202" y="110404"/>
                </a:lnTo>
                <a:lnTo>
                  <a:pt x="38605" y="108974"/>
                </a:lnTo>
                <a:lnTo>
                  <a:pt x="38107" y="107568"/>
                </a:lnTo>
                <a:lnTo>
                  <a:pt x="37509" y="106211"/>
                </a:lnTo>
                <a:lnTo>
                  <a:pt x="37011" y="104953"/>
                </a:lnTo>
                <a:lnTo>
                  <a:pt x="36562" y="103769"/>
                </a:lnTo>
                <a:lnTo>
                  <a:pt x="36214" y="102733"/>
                </a:lnTo>
                <a:lnTo>
                  <a:pt x="35815" y="101821"/>
                </a:lnTo>
                <a:lnTo>
                  <a:pt x="35516" y="101056"/>
                </a:lnTo>
                <a:lnTo>
                  <a:pt x="35168" y="100143"/>
                </a:lnTo>
                <a:lnTo>
                  <a:pt x="34520" y="99773"/>
                </a:lnTo>
                <a:lnTo>
                  <a:pt x="33623" y="99354"/>
                </a:lnTo>
                <a:lnTo>
                  <a:pt x="32727" y="98861"/>
                </a:lnTo>
                <a:lnTo>
                  <a:pt x="31780" y="98392"/>
                </a:lnTo>
                <a:lnTo>
                  <a:pt x="30933" y="97923"/>
                </a:lnTo>
                <a:lnTo>
                  <a:pt x="30087" y="97529"/>
                </a:lnTo>
                <a:lnTo>
                  <a:pt x="29389" y="97208"/>
                </a:lnTo>
                <a:lnTo>
                  <a:pt x="28941" y="96937"/>
                </a:lnTo>
                <a:lnTo>
                  <a:pt x="26948" y="95950"/>
                </a:lnTo>
                <a:lnTo>
                  <a:pt x="26351" y="95753"/>
                </a:lnTo>
                <a:lnTo>
                  <a:pt x="24159" y="95309"/>
                </a:lnTo>
                <a:lnTo>
                  <a:pt x="22316" y="94988"/>
                </a:lnTo>
                <a:lnTo>
                  <a:pt x="20473" y="94618"/>
                </a:lnTo>
                <a:lnTo>
                  <a:pt x="16886" y="93952"/>
                </a:lnTo>
                <a:lnTo>
                  <a:pt x="13349" y="93311"/>
                </a:lnTo>
                <a:lnTo>
                  <a:pt x="12652" y="93163"/>
                </a:lnTo>
                <a:lnTo>
                  <a:pt x="11008" y="92867"/>
                </a:lnTo>
                <a:lnTo>
                  <a:pt x="10211" y="92842"/>
                </a:lnTo>
                <a:lnTo>
                  <a:pt x="9613" y="92867"/>
                </a:lnTo>
                <a:lnTo>
                  <a:pt x="8318" y="93163"/>
                </a:lnTo>
                <a:lnTo>
                  <a:pt x="7721" y="93262"/>
                </a:lnTo>
                <a:lnTo>
                  <a:pt x="6674" y="93336"/>
                </a:lnTo>
                <a:lnTo>
                  <a:pt x="5728" y="93311"/>
                </a:lnTo>
                <a:lnTo>
                  <a:pt x="4782" y="93163"/>
                </a:lnTo>
                <a:lnTo>
                  <a:pt x="3985" y="92941"/>
                </a:lnTo>
                <a:lnTo>
                  <a:pt x="3287" y="92571"/>
                </a:lnTo>
                <a:lnTo>
                  <a:pt x="2839" y="92152"/>
                </a:lnTo>
                <a:lnTo>
                  <a:pt x="2789" y="91782"/>
                </a:lnTo>
                <a:lnTo>
                  <a:pt x="2739" y="91387"/>
                </a:lnTo>
                <a:lnTo>
                  <a:pt x="2739" y="91239"/>
                </a:lnTo>
                <a:lnTo>
                  <a:pt x="2789" y="91017"/>
                </a:lnTo>
                <a:lnTo>
                  <a:pt x="2988" y="90844"/>
                </a:lnTo>
                <a:lnTo>
                  <a:pt x="3138" y="90721"/>
                </a:lnTo>
                <a:lnTo>
                  <a:pt x="3387" y="90647"/>
                </a:lnTo>
                <a:lnTo>
                  <a:pt x="3586" y="90548"/>
                </a:lnTo>
                <a:lnTo>
                  <a:pt x="3835" y="90474"/>
                </a:lnTo>
                <a:lnTo>
                  <a:pt x="4034" y="90351"/>
                </a:lnTo>
                <a:lnTo>
                  <a:pt x="4831" y="90080"/>
                </a:lnTo>
                <a:lnTo>
                  <a:pt x="5728" y="89932"/>
                </a:lnTo>
                <a:lnTo>
                  <a:pt x="6674" y="89932"/>
                </a:lnTo>
                <a:lnTo>
                  <a:pt x="7571" y="90030"/>
                </a:lnTo>
                <a:lnTo>
                  <a:pt x="8368" y="90277"/>
                </a:lnTo>
                <a:lnTo>
                  <a:pt x="9016" y="90647"/>
                </a:lnTo>
                <a:lnTo>
                  <a:pt x="9414" y="90968"/>
                </a:lnTo>
                <a:lnTo>
                  <a:pt x="9713" y="91313"/>
                </a:lnTo>
                <a:lnTo>
                  <a:pt x="10062" y="91634"/>
                </a:lnTo>
                <a:lnTo>
                  <a:pt x="10510" y="91880"/>
                </a:lnTo>
                <a:lnTo>
                  <a:pt x="11805" y="92300"/>
                </a:lnTo>
                <a:lnTo>
                  <a:pt x="13150" y="92620"/>
                </a:lnTo>
                <a:lnTo>
                  <a:pt x="16239" y="93311"/>
                </a:lnTo>
                <a:lnTo>
                  <a:pt x="19377" y="93952"/>
                </a:lnTo>
                <a:lnTo>
                  <a:pt x="22914" y="94569"/>
                </a:lnTo>
                <a:lnTo>
                  <a:pt x="24059" y="94791"/>
                </a:lnTo>
                <a:lnTo>
                  <a:pt x="25255" y="94865"/>
                </a:lnTo>
                <a:lnTo>
                  <a:pt x="25554" y="94766"/>
                </a:lnTo>
                <a:lnTo>
                  <a:pt x="25753" y="94544"/>
                </a:lnTo>
                <a:lnTo>
                  <a:pt x="25902" y="94224"/>
                </a:lnTo>
                <a:lnTo>
                  <a:pt x="26002" y="93780"/>
                </a:lnTo>
                <a:lnTo>
                  <a:pt x="26002" y="93336"/>
                </a:lnTo>
                <a:lnTo>
                  <a:pt x="26052" y="92867"/>
                </a:lnTo>
                <a:lnTo>
                  <a:pt x="26151" y="91560"/>
                </a:lnTo>
                <a:lnTo>
                  <a:pt x="26151" y="90203"/>
                </a:lnTo>
                <a:lnTo>
                  <a:pt x="26052" y="88896"/>
                </a:lnTo>
                <a:lnTo>
                  <a:pt x="26052" y="88131"/>
                </a:lnTo>
                <a:lnTo>
                  <a:pt x="25902" y="87342"/>
                </a:lnTo>
                <a:lnTo>
                  <a:pt x="25853" y="87243"/>
                </a:lnTo>
                <a:lnTo>
                  <a:pt x="25255" y="86947"/>
                </a:lnTo>
                <a:lnTo>
                  <a:pt x="25105" y="86824"/>
                </a:lnTo>
                <a:lnTo>
                  <a:pt x="25056" y="86725"/>
                </a:lnTo>
                <a:lnTo>
                  <a:pt x="25056" y="86552"/>
                </a:lnTo>
                <a:lnTo>
                  <a:pt x="24956" y="86429"/>
                </a:lnTo>
                <a:lnTo>
                  <a:pt x="24059" y="85985"/>
                </a:lnTo>
                <a:lnTo>
                  <a:pt x="23561" y="85788"/>
                </a:lnTo>
                <a:lnTo>
                  <a:pt x="23212" y="85516"/>
                </a:lnTo>
                <a:lnTo>
                  <a:pt x="22963" y="85171"/>
                </a:lnTo>
                <a:lnTo>
                  <a:pt x="22814" y="84752"/>
                </a:lnTo>
                <a:lnTo>
                  <a:pt x="22814" y="84357"/>
                </a:lnTo>
                <a:lnTo>
                  <a:pt x="22963" y="83963"/>
                </a:lnTo>
                <a:lnTo>
                  <a:pt x="23262" y="83568"/>
                </a:lnTo>
                <a:lnTo>
                  <a:pt x="23661" y="83149"/>
                </a:lnTo>
                <a:lnTo>
                  <a:pt x="24159" y="82828"/>
                </a:lnTo>
                <a:lnTo>
                  <a:pt x="24458" y="82729"/>
                </a:lnTo>
                <a:lnTo>
                  <a:pt x="24806" y="82581"/>
                </a:lnTo>
                <a:lnTo>
                  <a:pt x="25853" y="82211"/>
                </a:lnTo>
                <a:lnTo>
                  <a:pt x="26899" y="81965"/>
                </a:lnTo>
                <a:lnTo>
                  <a:pt x="27247" y="81915"/>
                </a:lnTo>
                <a:lnTo>
                  <a:pt x="27397" y="81965"/>
                </a:lnTo>
                <a:lnTo>
                  <a:pt x="27696" y="82187"/>
                </a:lnTo>
                <a:lnTo>
                  <a:pt x="28144" y="82359"/>
                </a:lnTo>
                <a:lnTo>
                  <a:pt x="28692" y="82458"/>
                </a:lnTo>
                <a:lnTo>
                  <a:pt x="29140" y="82606"/>
                </a:lnTo>
                <a:lnTo>
                  <a:pt x="30037" y="83025"/>
                </a:lnTo>
                <a:lnTo>
                  <a:pt x="30684" y="83445"/>
                </a:lnTo>
                <a:lnTo>
                  <a:pt x="31083" y="83913"/>
                </a:lnTo>
                <a:lnTo>
                  <a:pt x="31183" y="84480"/>
                </a:lnTo>
                <a:lnTo>
                  <a:pt x="30983" y="85048"/>
                </a:lnTo>
                <a:lnTo>
                  <a:pt x="30635" y="85516"/>
                </a:lnTo>
                <a:lnTo>
                  <a:pt x="30087" y="85960"/>
                </a:lnTo>
                <a:lnTo>
                  <a:pt x="29290" y="86281"/>
                </a:lnTo>
                <a:lnTo>
                  <a:pt x="28642" y="86478"/>
                </a:lnTo>
                <a:lnTo>
                  <a:pt x="28144" y="86651"/>
                </a:lnTo>
                <a:lnTo>
                  <a:pt x="27696" y="86947"/>
                </a:lnTo>
                <a:lnTo>
                  <a:pt x="27297" y="87342"/>
                </a:lnTo>
                <a:lnTo>
                  <a:pt x="27148" y="87810"/>
                </a:lnTo>
                <a:lnTo>
                  <a:pt x="27148" y="88772"/>
                </a:lnTo>
                <a:lnTo>
                  <a:pt x="27098" y="89636"/>
                </a:lnTo>
                <a:lnTo>
                  <a:pt x="27098" y="90548"/>
                </a:lnTo>
                <a:lnTo>
                  <a:pt x="26948" y="92226"/>
                </a:lnTo>
                <a:lnTo>
                  <a:pt x="26948" y="93878"/>
                </a:lnTo>
                <a:lnTo>
                  <a:pt x="27098" y="94569"/>
                </a:lnTo>
                <a:lnTo>
                  <a:pt x="27397" y="95186"/>
                </a:lnTo>
                <a:lnTo>
                  <a:pt x="28044" y="95753"/>
                </a:lnTo>
                <a:lnTo>
                  <a:pt x="28991" y="96246"/>
                </a:lnTo>
                <a:lnTo>
                  <a:pt x="31731" y="97603"/>
                </a:lnTo>
                <a:lnTo>
                  <a:pt x="32577" y="97997"/>
                </a:lnTo>
                <a:lnTo>
                  <a:pt x="33474" y="98441"/>
                </a:lnTo>
                <a:lnTo>
                  <a:pt x="34371" y="98836"/>
                </a:lnTo>
                <a:lnTo>
                  <a:pt x="35118" y="99157"/>
                </a:lnTo>
                <a:lnTo>
                  <a:pt x="35018" y="98244"/>
                </a:lnTo>
                <a:lnTo>
                  <a:pt x="35018" y="95950"/>
                </a:lnTo>
                <a:lnTo>
                  <a:pt x="35118" y="94791"/>
                </a:lnTo>
                <a:lnTo>
                  <a:pt x="35168" y="93706"/>
                </a:lnTo>
                <a:lnTo>
                  <a:pt x="35168" y="89956"/>
                </a:lnTo>
                <a:lnTo>
                  <a:pt x="35466" y="83790"/>
                </a:lnTo>
                <a:lnTo>
                  <a:pt x="35666" y="79153"/>
                </a:lnTo>
                <a:lnTo>
                  <a:pt x="34570" y="78585"/>
                </a:lnTo>
                <a:lnTo>
                  <a:pt x="33623" y="78067"/>
                </a:lnTo>
                <a:lnTo>
                  <a:pt x="32876" y="77549"/>
                </a:lnTo>
                <a:lnTo>
                  <a:pt x="32079" y="77081"/>
                </a:lnTo>
                <a:lnTo>
                  <a:pt x="31332" y="76612"/>
                </a:lnTo>
                <a:lnTo>
                  <a:pt x="30386" y="76069"/>
                </a:lnTo>
                <a:lnTo>
                  <a:pt x="29290" y="75477"/>
                </a:lnTo>
                <a:lnTo>
                  <a:pt x="27995" y="74935"/>
                </a:lnTo>
                <a:lnTo>
                  <a:pt x="26600" y="74515"/>
                </a:lnTo>
                <a:lnTo>
                  <a:pt x="25205" y="74219"/>
                </a:lnTo>
                <a:lnTo>
                  <a:pt x="23711" y="73948"/>
                </a:lnTo>
                <a:lnTo>
                  <a:pt x="23711" y="73874"/>
                </a:lnTo>
                <a:lnTo>
                  <a:pt x="24059" y="73751"/>
                </a:lnTo>
                <a:lnTo>
                  <a:pt x="24657" y="73603"/>
                </a:lnTo>
                <a:lnTo>
                  <a:pt x="25603" y="73381"/>
                </a:lnTo>
                <a:lnTo>
                  <a:pt x="26749" y="73159"/>
                </a:lnTo>
                <a:lnTo>
                  <a:pt x="28044" y="72937"/>
                </a:lnTo>
                <a:lnTo>
                  <a:pt x="29539" y="72764"/>
                </a:lnTo>
                <a:lnTo>
                  <a:pt x="31133" y="72616"/>
                </a:lnTo>
                <a:lnTo>
                  <a:pt x="32876" y="72542"/>
                </a:lnTo>
                <a:lnTo>
                  <a:pt x="34669" y="72493"/>
                </a:lnTo>
                <a:lnTo>
                  <a:pt x="36513" y="72616"/>
                </a:lnTo>
                <a:lnTo>
                  <a:pt x="36562" y="72295"/>
                </a:lnTo>
                <a:lnTo>
                  <a:pt x="36662" y="71876"/>
                </a:lnTo>
                <a:lnTo>
                  <a:pt x="36662" y="70495"/>
                </a:lnTo>
                <a:lnTo>
                  <a:pt x="37061" y="67116"/>
                </a:lnTo>
                <a:lnTo>
                  <a:pt x="37359" y="64131"/>
                </a:lnTo>
                <a:lnTo>
                  <a:pt x="37608" y="62651"/>
                </a:lnTo>
                <a:lnTo>
                  <a:pt x="37907" y="61146"/>
                </a:lnTo>
                <a:lnTo>
                  <a:pt x="37509" y="60974"/>
                </a:lnTo>
                <a:lnTo>
                  <a:pt x="36911" y="60727"/>
                </a:lnTo>
                <a:lnTo>
                  <a:pt x="36114" y="60357"/>
                </a:lnTo>
                <a:lnTo>
                  <a:pt x="35168" y="59963"/>
                </a:lnTo>
                <a:lnTo>
                  <a:pt x="34122" y="59593"/>
                </a:lnTo>
                <a:lnTo>
                  <a:pt x="33125" y="59149"/>
                </a:lnTo>
                <a:lnTo>
                  <a:pt x="32029" y="58754"/>
                </a:lnTo>
                <a:lnTo>
                  <a:pt x="31083" y="58359"/>
                </a:lnTo>
                <a:lnTo>
                  <a:pt x="30186" y="58039"/>
                </a:lnTo>
                <a:lnTo>
                  <a:pt x="29539" y="57743"/>
                </a:lnTo>
                <a:lnTo>
                  <a:pt x="28991" y="57545"/>
                </a:lnTo>
                <a:lnTo>
                  <a:pt x="28792" y="57496"/>
                </a:lnTo>
                <a:lnTo>
                  <a:pt x="27596" y="57126"/>
                </a:lnTo>
                <a:lnTo>
                  <a:pt x="26450" y="56904"/>
                </a:lnTo>
                <a:lnTo>
                  <a:pt x="25105" y="56830"/>
                </a:lnTo>
                <a:lnTo>
                  <a:pt x="23711" y="56855"/>
                </a:lnTo>
                <a:lnTo>
                  <a:pt x="20323" y="57151"/>
                </a:lnTo>
                <a:lnTo>
                  <a:pt x="17036" y="57521"/>
                </a:lnTo>
                <a:lnTo>
                  <a:pt x="15292" y="57693"/>
                </a:lnTo>
                <a:lnTo>
                  <a:pt x="13599" y="57891"/>
                </a:lnTo>
                <a:lnTo>
                  <a:pt x="12702" y="57989"/>
                </a:lnTo>
                <a:lnTo>
                  <a:pt x="11656" y="58063"/>
                </a:lnTo>
                <a:lnTo>
                  <a:pt x="10809" y="58211"/>
                </a:lnTo>
                <a:lnTo>
                  <a:pt x="9962" y="58433"/>
                </a:lnTo>
                <a:lnTo>
                  <a:pt x="9613" y="58655"/>
                </a:lnTo>
                <a:lnTo>
                  <a:pt x="9414" y="58877"/>
                </a:lnTo>
                <a:lnTo>
                  <a:pt x="9265" y="59075"/>
                </a:lnTo>
                <a:lnTo>
                  <a:pt x="9016" y="59346"/>
                </a:lnTo>
                <a:lnTo>
                  <a:pt x="8518" y="59765"/>
                </a:lnTo>
                <a:lnTo>
                  <a:pt x="7770" y="60110"/>
                </a:lnTo>
                <a:lnTo>
                  <a:pt x="6924" y="60382"/>
                </a:lnTo>
                <a:lnTo>
                  <a:pt x="5778" y="60604"/>
                </a:lnTo>
                <a:lnTo>
                  <a:pt x="4682" y="60653"/>
                </a:lnTo>
                <a:lnTo>
                  <a:pt x="3586" y="60530"/>
                </a:lnTo>
                <a:lnTo>
                  <a:pt x="2640" y="60283"/>
                </a:lnTo>
                <a:lnTo>
                  <a:pt x="1693" y="59913"/>
                </a:lnTo>
                <a:lnTo>
                  <a:pt x="1394" y="59691"/>
                </a:lnTo>
                <a:lnTo>
                  <a:pt x="1046" y="59494"/>
                </a:lnTo>
                <a:lnTo>
                  <a:pt x="647" y="59297"/>
                </a:lnTo>
                <a:lnTo>
                  <a:pt x="149" y="59198"/>
                </a:lnTo>
                <a:lnTo>
                  <a:pt x="0" y="59124"/>
                </a:lnTo>
                <a:lnTo>
                  <a:pt x="0" y="58951"/>
                </a:lnTo>
                <a:lnTo>
                  <a:pt x="149" y="58680"/>
                </a:lnTo>
                <a:lnTo>
                  <a:pt x="597" y="58113"/>
                </a:lnTo>
                <a:lnTo>
                  <a:pt x="1245" y="57447"/>
                </a:lnTo>
                <a:lnTo>
                  <a:pt x="1743" y="57151"/>
                </a:lnTo>
                <a:lnTo>
                  <a:pt x="2490" y="56904"/>
                </a:lnTo>
                <a:lnTo>
                  <a:pt x="3287" y="56682"/>
                </a:lnTo>
                <a:lnTo>
                  <a:pt x="4234" y="56534"/>
                </a:lnTo>
                <a:lnTo>
                  <a:pt x="5379" y="56460"/>
                </a:lnTo>
                <a:lnTo>
                  <a:pt x="6475" y="56509"/>
                </a:lnTo>
                <a:lnTo>
                  <a:pt x="7073" y="56657"/>
                </a:lnTo>
                <a:lnTo>
                  <a:pt x="7571" y="56830"/>
                </a:lnTo>
                <a:lnTo>
                  <a:pt x="8069" y="57052"/>
                </a:lnTo>
                <a:lnTo>
                  <a:pt x="8567" y="57200"/>
                </a:lnTo>
                <a:lnTo>
                  <a:pt x="8816" y="57225"/>
                </a:lnTo>
                <a:lnTo>
                  <a:pt x="9414" y="57225"/>
                </a:lnTo>
                <a:lnTo>
                  <a:pt x="9613" y="57274"/>
                </a:lnTo>
                <a:lnTo>
                  <a:pt x="9763" y="57299"/>
                </a:lnTo>
                <a:lnTo>
                  <a:pt x="9912" y="57373"/>
                </a:lnTo>
                <a:lnTo>
                  <a:pt x="10062" y="57422"/>
                </a:lnTo>
                <a:lnTo>
                  <a:pt x="10112" y="57496"/>
                </a:lnTo>
                <a:lnTo>
                  <a:pt x="10261" y="57521"/>
                </a:lnTo>
                <a:lnTo>
                  <a:pt x="10510" y="57521"/>
                </a:lnTo>
                <a:lnTo>
                  <a:pt x="12054" y="57447"/>
                </a:lnTo>
                <a:lnTo>
                  <a:pt x="13648" y="57348"/>
                </a:lnTo>
                <a:lnTo>
                  <a:pt x="16288" y="57126"/>
                </a:lnTo>
                <a:lnTo>
                  <a:pt x="19028" y="56904"/>
                </a:lnTo>
                <a:lnTo>
                  <a:pt x="21519" y="56608"/>
                </a:lnTo>
                <a:lnTo>
                  <a:pt x="22465" y="56509"/>
                </a:lnTo>
                <a:lnTo>
                  <a:pt x="23362" y="56435"/>
                </a:lnTo>
                <a:lnTo>
                  <a:pt x="24159" y="56312"/>
                </a:lnTo>
                <a:lnTo>
                  <a:pt x="24806" y="56213"/>
                </a:lnTo>
                <a:lnTo>
                  <a:pt x="25255" y="56065"/>
                </a:lnTo>
                <a:lnTo>
                  <a:pt x="25354" y="55893"/>
                </a:lnTo>
                <a:lnTo>
                  <a:pt x="25105" y="55523"/>
                </a:lnTo>
                <a:lnTo>
                  <a:pt x="24358" y="54783"/>
                </a:lnTo>
                <a:lnTo>
                  <a:pt x="23511" y="53993"/>
                </a:lnTo>
                <a:lnTo>
                  <a:pt x="22565" y="53204"/>
                </a:lnTo>
                <a:lnTo>
                  <a:pt x="20772" y="51847"/>
                </a:lnTo>
                <a:lnTo>
                  <a:pt x="18929" y="50491"/>
                </a:lnTo>
                <a:lnTo>
                  <a:pt x="15790" y="50071"/>
                </a:lnTo>
                <a:lnTo>
                  <a:pt x="12652" y="49677"/>
                </a:lnTo>
                <a:lnTo>
                  <a:pt x="11755" y="49553"/>
                </a:lnTo>
                <a:lnTo>
                  <a:pt x="10709" y="49405"/>
                </a:lnTo>
                <a:lnTo>
                  <a:pt x="9613" y="49307"/>
                </a:lnTo>
                <a:lnTo>
                  <a:pt x="8518" y="49233"/>
                </a:lnTo>
                <a:lnTo>
                  <a:pt x="7471" y="49307"/>
                </a:lnTo>
                <a:lnTo>
                  <a:pt x="6525" y="49479"/>
                </a:lnTo>
                <a:lnTo>
                  <a:pt x="5429" y="49726"/>
                </a:lnTo>
                <a:lnTo>
                  <a:pt x="4234" y="49849"/>
                </a:lnTo>
                <a:lnTo>
                  <a:pt x="3088" y="49800"/>
                </a:lnTo>
                <a:lnTo>
                  <a:pt x="1992" y="49677"/>
                </a:lnTo>
                <a:lnTo>
                  <a:pt x="1095" y="49381"/>
                </a:lnTo>
                <a:lnTo>
                  <a:pt x="597" y="49011"/>
                </a:lnTo>
                <a:lnTo>
                  <a:pt x="348" y="48493"/>
                </a:lnTo>
                <a:lnTo>
                  <a:pt x="298" y="48000"/>
                </a:lnTo>
                <a:lnTo>
                  <a:pt x="597" y="47457"/>
                </a:lnTo>
                <a:lnTo>
                  <a:pt x="1046" y="46964"/>
                </a:lnTo>
                <a:lnTo>
                  <a:pt x="1743" y="46569"/>
                </a:lnTo>
                <a:lnTo>
                  <a:pt x="2789" y="46322"/>
                </a:lnTo>
                <a:lnTo>
                  <a:pt x="3985" y="46199"/>
                </a:lnTo>
                <a:lnTo>
                  <a:pt x="5230" y="46273"/>
                </a:lnTo>
                <a:lnTo>
                  <a:pt x="6326" y="46470"/>
                </a:lnTo>
                <a:lnTo>
                  <a:pt x="7173" y="46766"/>
                </a:lnTo>
                <a:lnTo>
                  <a:pt x="7721" y="47038"/>
                </a:lnTo>
                <a:lnTo>
                  <a:pt x="8567" y="48024"/>
                </a:lnTo>
                <a:lnTo>
                  <a:pt x="9115" y="48345"/>
                </a:lnTo>
                <a:lnTo>
                  <a:pt x="9763" y="48567"/>
                </a:lnTo>
                <a:lnTo>
                  <a:pt x="10510" y="48715"/>
                </a:lnTo>
                <a:lnTo>
                  <a:pt x="11307" y="48863"/>
                </a:lnTo>
                <a:lnTo>
                  <a:pt x="14694" y="49405"/>
                </a:lnTo>
                <a:lnTo>
                  <a:pt x="18082" y="49923"/>
                </a:lnTo>
                <a:lnTo>
                  <a:pt x="17484" y="49553"/>
                </a:lnTo>
                <a:lnTo>
                  <a:pt x="16836" y="49233"/>
                </a:lnTo>
                <a:lnTo>
                  <a:pt x="16239" y="49035"/>
                </a:lnTo>
                <a:lnTo>
                  <a:pt x="15591" y="48912"/>
                </a:lnTo>
                <a:lnTo>
                  <a:pt x="14844" y="48838"/>
                </a:lnTo>
                <a:lnTo>
                  <a:pt x="14146" y="48690"/>
                </a:lnTo>
                <a:lnTo>
                  <a:pt x="13300" y="48419"/>
                </a:lnTo>
                <a:lnTo>
                  <a:pt x="12652" y="48098"/>
                </a:lnTo>
                <a:lnTo>
                  <a:pt x="12254" y="47704"/>
                </a:lnTo>
                <a:lnTo>
                  <a:pt x="12104" y="47260"/>
                </a:lnTo>
                <a:lnTo>
                  <a:pt x="12204" y="46791"/>
                </a:lnTo>
                <a:lnTo>
                  <a:pt x="12652" y="46322"/>
                </a:lnTo>
                <a:lnTo>
                  <a:pt x="12851" y="46174"/>
                </a:lnTo>
                <a:lnTo>
                  <a:pt x="13300" y="45804"/>
                </a:lnTo>
                <a:lnTo>
                  <a:pt x="13449" y="45730"/>
                </a:lnTo>
                <a:lnTo>
                  <a:pt x="13798" y="45632"/>
                </a:lnTo>
                <a:lnTo>
                  <a:pt x="14146" y="45558"/>
                </a:lnTo>
                <a:lnTo>
                  <a:pt x="14445" y="45508"/>
                </a:lnTo>
                <a:lnTo>
                  <a:pt x="15193" y="45484"/>
                </a:lnTo>
                <a:lnTo>
                  <a:pt x="15990" y="45459"/>
                </a:lnTo>
                <a:lnTo>
                  <a:pt x="17036" y="45582"/>
                </a:lnTo>
                <a:lnTo>
                  <a:pt x="17783" y="45854"/>
                </a:lnTo>
                <a:lnTo>
                  <a:pt x="18430" y="46174"/>
                </a:lnTo>
                <a:lnTo>
                  <a:pt x="18779" y="46618"/>
                </a:lnTo>
                <a:lnTo>
                  <a:pt x="19028" y="47087"/>
                </a:lnTo>
                <a:lnTo>
                  <a:pt x="19078" y="47580"/>
                </a:lnTo>
                <a:lnTo>
                  <a:pt x="18929" y="48024"/>
                </a:lnTo>
                <a:lnTo>
                  <a:pt x="18729" y="48493"/>
                </a:lnTo>
                <a:lnTo>
                  <a:pt x="18630" y="48937"/>
                </a:lnTo>
                <a:lnTo>
                  <a:pt x="19028" y="49381"/>
                </a:lnTo>
                <a:lnTo>
                  <a:pt x="19476" y="49775"/>
                </a:lnTo>
                <a:lnTo>
                  <a:pt x="19975" y="50219"/>
                </a:lnTo>
                <a:lnTo>
                  <a:pt x="22963" y="50565"/>
                </a:lnTo>
                <a:lnTo>
                  <a:pt x="25853" y="51009"/>
                </a:lnTo>
                <a:lnTo>
                  <a:pt x="26052" y="51058"/>
                </a:lnTo>
                <a:lnTo>
                  <a:pt x="26500" y="51083"/>
                </a:lnTo>
                <a:lnTo>
                  <a:pt x="26998" y="51132"/>
                </a:lnTo>
                <a:lnTo>
                  <a:pt x="27447" y="51132"/>
                </a:lnTo>
                <a:lnTo>
                  <a:pt x="27845" y="51083"/>
                </a:lnTo>
                <a:lnTo>
                  <a:pt x="27845" y="51009"/>
                </a:lnTo>
                <a:lnTo>
                  <a:pt x="25902" y="49627"/>
                </a:lnTo>
                <a:lnTo>
                  <a:pt x="23960" y="48098"/>
                </a:lnTo>
                <a:lnTo>
                  <a:pt x="21718" y="46569"/>
                </a:lnTo>
                <a:lnTo>
                  <a:pt x="21419" y="46322"/>
                </a:lnTo>
                <a:lnTo>
                  <a:pt x="21021" y="46002"/>
                </a:lnTo>
                <a:lnTo>
                  <a:pt x="20473" y="45582"/>
                </a:lnTo>
                <a:lnTo>
                  <a:pt x="19975" y="45237"/>
                </a:lnTo>
                <a:lnTo>
                  <a:pt x="19377" y="44867"/>
                </a:lnTo>
                <a:lnTo>
                  <a:pt x="18929" y="44620"/>
                </a:lnTo>
                <a:lnTo>
                  <a:pt x="18580" y="44472"/>
                </a:lnTo>
                <a:lnTo>
                  <a:pt x="17683" y="44398"/>
                </a:lnTo>
                <a:lnTo>
                  <a:pt x="16836" y="44349"/>
                </a:lnTo>
                <a:lnTo>
                  <a:pt x="15940" y="44398"/>
                </a:lnTo>
                <a:lnTo>
                  <a:pt x="15043" y="44324"/>
                </a:lnTo>
                <a:lnTo>
                  <a:pt x="14146" y="44176"/>
                </a:lnTo>
                <a:lnTo>
                  <a:pt x="13349" y="43880"/>
                </a:lnTo>
                <a:lnTo>
                  <a:pt x="12702" y="43510"/>
                </a:lnTo>
                <a:lnTo>
                  <a:pt x="12353" y="43091"/>
                </a:lnTo>
                <a:lnTo>
                  <a:pt x="12104" y="42647"/>
                </a:lnTo>
                <a:lnTo>
                  <a:pt x="12104" y="42129"/>
                </a:lnTo>
                <a:lnTo>
                  <a:pt x="12403" y="41636"/>
                </a:lnTo>
                <a:lnTo>
                  <a:pt x="12901" y="41216"/>
                </a:lnTo>
                <a:lnTo>
                  <a:pt x="13748" y="40871"/>
                </a:lnTo>
                <a:lnTo>
                  <a:pt x="14595" y="40575"/>
                </a:lnTo>
                <a:lnTo>
                  <a:pt x="15591" y="40353"/>
                </a:lnTo>
                <a:lnTo>
                  <a:pt x="16587" y="40254"/>
                </a:lnTo>
                <a:lnTo>
                  <a:pt x="17534" y="40180"/>
                </a:lnTo>
                <a:lnTo>
                  <a:pt x="18430" y="40205"/>
                </a:lnTo>
                <a:lnTo>
                  <a:pt x="19078" y="40328"/>
                </a:lnTo>
                <a:lnTo>
                  <a:pt x="20124" y="40674"/>
                </a:lnTo>
                <a:lnTo>
                  <a:pt x="20871" y="41167"/>
                </a:lnTo>
                <a:lnTo>
                  <a:pt x="21220" y="41734"/>
                </a:lnTo>
                <a:lnTo>
                  <a:pt x="21270" y="42326"/>
                </a:lnTo>
                <a:lnTo>
                  <a:pt x="21170" y="42622"/>
                </a:lnTo>
                <a:lnTo>
                  <a:pt x="20871" y="42943"/>
                </a:lnTo>
                <a:lnTo>
                  <a:pt x="20473" y="43313"/>
                </a:lnTo>
                <a:lnTo>
                  <a:pt x="20273" y="43634"/>
                </a:lnTo>
                <a:lnTo>
                  <a:pt x="20124" y="43954"/>
                </a:lnTo>
                <a:lnTo>
                  <a:pt x="20174" y="44250"/>
                </a:lnTo>
                <a:lnTo>
                  <a:pt x="20323" y="44398"/>
                </a:lnTo>
                <a:lnTo>
                  <a:pt x="20622" y="44645"/>
                </a:lnTo>
                <a:lnTo>
                  <a:pt x="21021" y="44941"/>
                </a:lnTo>
                <a:lnTo>
                  <a:pt x="21419" y="45311"/>
                </a:lnTo>
                <a:lnTo>
                  <a:pt x="21867" y="45632"/>
                </a:lnTo>
                <a:lnTo>
                  <a:pt x="22316" y="45878"/>
                </a:lnTo>
                <a:lnTo>
                  <a:pt x="22615" y="46100"/>
                </a:lnTo>
                <a:lnTo>
                  <a:pt x="22814" y="46150"/>
                </a:lnTo>
                <a:lnTo>
                  <a:pt x="23063" y="46026"/>
                </a:lnTo>
                <a:lnTo>
                  <a:pt x="23262" y="45804"/>
                </a:lnTo>
                <a:lnTo>
                  <a:pt x="23561" y="45582"/>
                </a:lnTo>
                <a:lnTo>
                  <a:pt x="23810" y="45459"/>
                </a:lnTo>
                <a:lnTo>
                  <a:pt x="24159" y="45311"/>
                </a:lnTo>
                <a:lnTo>
                  <a:pt x="24607" y="45114"/>
                </a:lnTo>
                <a:lnTo>
                  <a:pt x="25205" y="44892"/>
                </a:lnTo>
                <a:lnTo>
                  <a:pt x="25603" y="44744"/>
                </a:lnTo>
                <a:lnTo>
                  <a:pt x="26002" y="44694"/>
                </a:lnTo>
                <a:lnTo>
                  <a:pt x="26899" y="44645"/>
                </a:lnTo>
                <a:lnTo>
                  <a:pt x="27745" y="44571"/>
                </a:lnTo>
                <a:lnTo>
                  <a:pt x="28642" y="44546"/>
                </a:lnTo>
                <a:lnTo>
                  <a:pt x="29539" y="44571"/>
                </a:lnTo>
                <a:lnTo>
                  <a:pt x="29738" y="44620"/>
                </a:lnTo>
                <a:lnTo>
                  <a:pt x="30485" y="44744"/>
                </a:lnTo>
                <a:lnTo>
                  <a:pt x="30684" y="44744"/>
                </a:lnTo>
                <a:lnTo>
                  <a:pt x="30933" y="44571"/>
                </a:lnTo>
                <a:lnTo>
                  <a:pt x="30983" y="44250"/>
                </a:lnTo>
                <a:lnTo>
                  <a:pt x="31083" y="43880"/>
                </a:lnTo>
                <a:lnTo>
                  <a:pt x="31083" y="43313"/>
                </a:lnTo>
                <a:lnTo>
                  <a:pt x="31133" y="42795"/>
                </a:lnTo>
                <a:lnTo>
                  <a:pt x="31133" y="42277"/>
                </a:lnTo>
                <a:lnTo>
                  <a:pt x="30983" y="41784"/>
                </a:lnTo>
                <a:lnTo>
                  <a:pt x="30684" y="41438"/>
                </a:lnTo>
                <a:lnTo>
                  <a:pt x="30236" y="41216"/>
                </a:lnTo>
                <a:lnTo>
                  <a:pt x="29240" y="40797"/>
                </a:lnTo>
                <a:lnTo>
                  <a:pt x="28542" y="40402"/>
                </a:lnTo>
                <a:lnTo>
                  <a:pt x="28144" y="39909"/>
                </a:lnTo>
                <a:lnTo>
                  <a:pt x="28044" y="39366"/>
                </a:lnTo>
                <a:lnTo>
                  <a:pt x="28194" y="38972"/>
                </a:lnTo>
                <a:lnTo>
                  <a:pt x="28642" y="38528"/>
                </a:lnTo>
                <a:lnTo>
                  <a:pt x="29290" y="38133"/>
                </a:lnTo>
                <a:lnTo>
                  <a:pt x="30087" y="37738"/>
                </a:lnTo>
                <a:lnTo>
                  <a:pt x="31083" y="37442"/>
                </a:lnTo>
                <a:lnTo>
                  <a:pt x="32079" y="37294"/>
                </a:lnTo>
                <a:lnTo>
                  <a:pt x="33275" y="37294"/>
                </a:lnTo>
                <a:lnTo>
                  <a:pt x="34420" y="37516"/>
                </a:lnTo>
                <a:lnTo>
                  <a:pt x="35267" y="37812"/>
                </a:lnTo>
                <a:lnTo>
                  <a:pt x="35915" y="38108"/>
                </a:lnTo>
                <a:lnTo>
                  <a:pt x="36413" y="38454"/>
                </a:lnTo>
                <a:lnTo>
                  <a:pt x="36712" y="38873"/>
                </a:lnTo>
                <a:lnTo>
                  <a:pt x="36712" y="39342"/>
                </a:lnTo>
                <a:lnTo>
                  <a:pt x="36413" y="39835"/>
                </a:lnTo>
                <a:lnTo>
                  <a:pt x="35965" y="40254"/>
                </a:lnTo>
                <a:lnTo>
                  <a:pt x="35317" y="40600"/>
                </a:lnTo>
                <a:lnTo>
                  <a:pt x="34669" y="40945"/>
                </a:lnTo>
                <a:lnTo>
                  <a:pt x="33922" y="41216"/>
                </a:lnTo>
                <a:lnTo>
                  <a:pt x="33325" y="41586"/>
                </a:lnTo>
                <a:lnTo>
                  <a:pt x="32876" y="42030"/>
                </a:lnTo>
                <a:lnTo>
                  <a:pt x="32378" y="43091"/>
                </a:lnTo>
                <a:lnTo>
                  <a:pt x="32079" y="44176"/>
                </a:lnTo>
                <a:lnTo>
                  <a:pt x="31880" y="45237"/>
                </a:lnTo>
                <a:lnTo>
                  <a:pt x="31880" y="45656"/>
                </a:lnTo>
                <a:lnTo>
                  <a:pt x="32079" y="46076"/>
                </a:lnTo>
                <a:lnTo>
                  <a:pt x="32229" y="46495"/>
                </a:lnTo>
                <a:lnTo>
                  <a:pt x="32079" y="46865"/>
                </a:lnTo>
                <a:lnTo>
                  <a:pt x="31631" y="47580"/>
                </a:lnTo>
                <a:lnTo>
                  <a:pt x="31481" y="47950"/>
                </a:lnTo>
                <a:lnTo>
                  <a:pt x="31631" y="48295"/>
                </a:lnTo>
                <a:lnTo>
                  <a:pt x="32029" y="48616"/>
                </a:lnTo>
                <a:lnTo>
                  <a:pt x="32478" y="48863"/>
                </a:lnTo>
                <a:lnTo>
                  <a:pt x="32876" y="49159"/>
                </a:lnTo>
                <a:lnTo>
                  <a:pt x="33872" y="49800"/>
                </a:lnTo>
                <a:lnTo>
                  <a:pt x="34819" y="50491"/>
                </a:lnTo>
                <a:lnTo>
                  <a:pt x="37160" y="51946"/>
                </a:lnTo>
                <a:lnTo>
                  <a:pt x="39651" y="53377"/>
                </a:lnTo>
                <a:lnTo>
                  <a:pt x="39850" y="53549"/>
                </a:lnTo>
                <a:lnTo>
                  <a:pt x="40298" y="53771"/>
                </a:lnTo>
                <a:lnTo>
                  <a:pt x="40747" y="54018"/>
                </a:lnTo>
                <a:lnTo>
                  <a:pt x="41195" y="54240"/>
                </a:lnTo>
                <a:lnTo>
                  <a:pt x="41643" y="54314"/>
                </a:lnTo>
                <a:lnTo>
                  <a:pt x="41992" y="54215"/>
                </a:lnTo>
                <a:lnTo>
                  <a:pt x="42440" y="54018"/>
                </a:lnTo>
                <a:lnTo>
                  <a:pt x="42789" y="53771"/>
                </a:lnTo>
                <a:lnTo>
                  <a:pt x="43188" y="53549"/>
                </a:lnTo>
                <a:lnTo>
                  <a:pt x="43387" y="53401"/>
                </a:lnTo>
                <a:lnTo>
                  <a:pt x="44283" y="52785"/>
                </a:lnTo>
                <a:lnTo>
                  <a:pt x="44782" y="52217"/>
                </a:lnTo>
                <a:lnTo>
                  <a:pt x="45031" y="51551"/>
                </a:lnTo>
                <a:lnTo>
                  <a:pt x="44931" y="50836"/>
                </a:lnTo>
                <a:lnTo>
                  <a:pt x="44582" y="49726"/>
                </a:lnTo>
                <a:lnTo>
                  <a:pt x="44134" y="48641"/>
                </a:lnTo>
                <a:lnTo>
                  <a:pt x="43636" y="47556"/>
                </a:lnTo>
                <a:lnTo>
                  <a:pt x="42889" y="45804"/>
                </a:lnTo>
                <a:lnTo>
                  <a:pt x="42739" y="45459"/>
                </a:lnTo>
                <a:lnTo>
                  <a:pt x="42640" y="45089"/>
                </a:lnTo>
                <a:lnTo>
                  <a:pt x="42490" y="44694"/>
                </a:lnTo>
                <a:lnTo>
                  <a:pt x="42241" y="44349"/>
                </a:lnTo>
                <a:lnTo>
                  <a:pt x="41793" y="44053"/>
                </a:lnTo>
                <a:lnTo>
                  <a:pt x="41344" y="43880"/>
                </a:lnTo>
                <a:lnTo>
                  <a:pt x="40896" y="43782"/>
                </a:lnTo>
                <a:lnTo>
                  <a:pt x="40398" y="43708"/>
                </a:lnTo>
                <a:lnTo>
                  <a:pt x="39800" y="43584"/>
                </a:lnTo>
                <a:lnTo>
                  <a:pt x="38754" y="43338"/>
                </a:lnTo>
                <a:lnTo>
                  <a:pt x="38057" y="42968"/>
                </a:lnTo>
                <a:lnTo>
                  <a:pt x="37459" y="42548"/>
                </a:lnTo>
                <a:lnTo>
                  <a:pt x="37011" y="41981"/>
                </a:lnTo>
                <a:lnTo>
                  <a:pt x="37011" y="41438"/>
                </a:lnTo>
                <a:lnTo>
                  <a:pt x="37210" y="40945"/>
                </a:lnTo>
                <a:lnTo>
                  <a:pt x="37808" y="40427"/>
                </a:lnTo>
                <a:lnTo>
                  <a:pt x="38704" y="39958"/>
                </a:lnTo>
                <a:lnTo>
                  <a:pt x="39053" y="39810"/>
                </a:lnTo>
                <a:lnTo>
                  <a:pt x="39651" y="39638"/>
                </a:lnTo>
                <a:lnTo>
                  <a:pt x="40448" y="39440"/>
                </a:lnTo>
                <a:lnTo>
                  <a:pt x="41344" y="39342"/>
                </a:lnTo>
                <a:lnTo>
                  <a:pt x="42391" y="39292"/>
                </a:lnTo>
                <a:lnTo>
                  <a:pt x="43337" y="39366"/>
                </a:lnTo>
                <a:lnTo>
                  <a:pt x="44333" y="39638"/>
                </a:lnTo>
                <a:lnTo>
                  <a:pt x="45330" y="40106"/>
                </a:lnTo>
                <a:lnTo>
                  <a:pt x="46027" y="40649"/>
                </a:lnTo>
                <a:lnTo>
                  <a:pt x="46326" y="41118"/>
                </a:lnTo>
                <a:lnTo>
                  <a:pt x="46475" y="41660"/>
                </a:lnTo>
                <a:lnTo>
                  <a:pt x="46326" y="42203"/>
                </a:lnTo>
                <a:lnTo>
                  <a:pt x="45977" y="42499"/>
                </a:lnTo>
                <a:lnTo>
                  <a:pt x="45529" y="42746"/>
                </a:lnTo>
                <a:lnTo>
                  <a:pt x="45031" y="43017"/>
                </a:lnTo>
                <a:lnTo>
                  <a:pt x="44632" y="43313"/>
                </a:lnTo>
                <a:lnTo>
                  <a:pt x="44582" y="43412"/>
                </a:lnTo>
                <a:lnTo>
                  <a:pt x="44582" y="43708"/>
                </a:lnTo>
                <a:lnTo>
                  <a:pt x="44483" y="43806"/>
                </a:lnTo>
                <a:lnTo>
                  <a:pt x="44333" y="43880"/>
                </a:lnTo>
                <a:lnTo>
                  <a:pt x="44283" y="43954"/>
                </a:lnTo>
                <a:lnTo>
                  <a:pt x="43985" y="44102"/>
                </a:lnTo>
                <a:lnTo>
                  <a:pt x="43885" y="44176"/>
                </a:lnTo>
                <a:lnTo>
                  <a:pt x="43885" y="44793"/>
                </a:lnTo>
                <a:lnTo>
                  <a:pt x="44034" y="45336"/>
                </a:lnTo>
                <a:lnTo>
                  <a:pt x="44184" y="45854"/>
                </a:lnTo>
                <a:lnTo>
                  <a:pt x="44582" y="47161"/>
                </a:lnTo>
                <a:lnTo>
                  <a:pt x="45031" y="48493"/>
                </a:lnTo>
                <a:lnTo>
                  <a:pt x="45579" y="49726"/>
                </a:lnTo>
                <a:lnTo>
                  <a:pt x="45728" y="50219"/>
                </a:lnTo>
                <a:lnTo>
                  <a:pt x="45977" y="50639"/>
                </a:lnTo>
                <a:lnTo>
                  <a:pt x="46127" y="51058"/>
                </a:lnTo>
                <a:lnTo>
                  <a:pt x="46425" y="51379"/>
                </a:lnTo>
                <a:lnTo>
                  <a:pt x="46724" y="51601"/>
                </a:lnTo>
                <a:lnTo>
                  <a:pt x="47073" y="51625"/>
                </a:lnTo>
                <a:lnTo>
                  <a:pt x="47970" y="51527"/>
                </a:lnTo>
                <a:lnTo>
                  <a:pt x="48816" y="51305"/>
                </a:lnTo>
                <a:lnTo>
                  <a:pt x="49613" y="51132"/>
                </a:lnTo>
                <a:lnTo>
                  <a:pt x="51457" y="50639"/>
                </a:lnTo>
                <a:lnTo>
                  <a:pt x="53300" y="50145"/>
                </a:lnTo>
                <a:lnTo>
                  <a:pt x="56039" y="49331"/>
                </a:lnTo>
                <a:lnTo>
                  <a:pt x="58580" y="48542"/>
                </a:lnTo>
                <a:lnTo>
                  <a:pt x="59327" y="46026"/>
                </a:lnTo>
                <a:lnTo>
                  <a:pt x="61369" y="40057"/>
                </a:lnTo>
                <a:lnTo>
                  <a:pt x="63611" y="34088"/>
                </a:lnTo>
                <a:lnTo>
                  <a:pt x="63810" y="33521"/>
                </a:lnTo>
                <a:lnTo>
                  <a:pt x="64109" y="32781"/>
                </a:lnTo>
                <a:lnTo>
                  <a:pt x="64408" y="31991"/>
                </a:lnTo>
                <a:lnTo>
                  <a:pt x="64707" y="31153"/>
                </a:lnTo>
                <a:lnTo>
                  <a:pt x="64906" y="30314"/>
                </a:lnTo>
                <a:lnTo>
                  <a:pt x="65056" y="29475"/>
                </a:lnTo>
                <a:lnTo>
                  <a:pt x="65056" y="28711"/>
                </a:lnTo>
                <a:lnTo>
                  <a:pt x="65006" y="28069"/>
                </a:lnTo>
                <a:lnTo>
                  <a:pt x="64707" y="27551"/>
                </a:lnTo>
                <a:lnTo>
                  <a:pt x="64259" y="27033"/>
                </a:lnTo>
                <a:lnTo>
                  <a:pt x="63711" y="26565"/>
                </a:lnTo>
                <a:lnTo>
                  <a:pt x="63163" y="26145"/>
                </a:lnTo>
                <a:lnTo>
                  <a:pt x="62465" y="25775"/>
                </a:lnTo>
                <a:lnTo>
                  <a:pt x="61618" y="25479"/>
                </a:lnTo>
                <a:lnTo>
                  <a:pt x="60572" y="25257"/>
                </a:lnTo>
                <a:lnTo>
                  <a:pt x="59028" y="25035"/>
                </a:lnTo>
                <a:lnTo>
                  <a:pt x="57484" y="24764"/>
                </a:lnTo>
                <a:lnTo>
                  <a:pt x="57036" y="24690"/>
                </a:lnTo>
                <a:lnTo>
                  <a:pt x="56239" y="24616"/>
                </a:lnTo>
                <a:lnTo>
                  <a:pt x="55093" y="24468"/>
                </a:lnTo>
                <a:lnTo>
                  <a:pt x="53698" y="24320"/>
                </a:lnTo>
                <a:lnTo>
                  <a:pt x="52054" y="24172"/>
                </a:lnTo>
                <a:lnTo>
                  <a:pt x="50211" y="24000"/>
                </a:lnTo>
                <a:lnTo>
                  <a:pt x="48318" y="23802"/>
                </a:lnTo>
                <a:lnTo>
                  <a:pt x="46326" y="23630"/>
                </a:lnTo>
                <a:lnTo>
                  <a:pt x="42490" y="23260"/>
                </a:lnTo>
                <a:lnTo>
                  <a:pt x="40697" y="23087"/>
                </a:lnTo>
                <a:lnTo>
                  <a:pt x="39053" y="22939"/>
                </a:lnTo>
                <a:lnTo>
                  <a:pt x="37658" y="22791"/>
                </a:lnTo>
                <a:lnTo>
                  <a:pt x="36513" y="22692"/>
                </a:lnTo>
                <a:lnTo>
                  <a:pt x="35666" y="22618"/>
                </a:lnTo>
                <a:lnTo>
                  <a:pt x="35267" y="22569"/>
                </a:lnTo>
                <a:lnTo>
                  <a:pt x="33773" y="22396"/>
                </a:lnTo>
                <a:lnTo>
                  <a:pt x="32378" y="22100"/>
                </a:lnTo>
                <a:lnTo>
                  <a:pt x="30933" y="21854"/>
                </a:lnTo>
                <a:lnTo>
                  <a:pt x="29090" y="21434"/>
                </a:lnTo>
                <a:lnTo>
                  <a:pt x="27247" y="20867"/>
                </a:lnTo>
                <a:lnTo>
                  <a:pt x="25554" y="20201"/>
                </a:lnTo>
                <a:lnTo>
                  <a:pt x="24059" y="19510"/>
                </a:lnTo>
                <a:lnTo>
                  <a:pt x="22565" y="18746"/>
                </a:lnTo>
                <a:lnTo>
                  <a:pt x="20921" y="18030"/>
                </a:lnTo>
                <a:lnTo>
                  <a:pt x="19227" y="17340"/>
                </a:lnTo>
                <a:lnTo>
                  <a:pt x="17384" y="16748"/>
                </a:lnTo>
                <a:lnTo>
                  <a:pt x="15491" y="16180"/>
                </a:lnTo>
                <a:lnTo>
                  <a:pt x="13648" y="15514"/>
                </a:lnTo>
                <a:lnTo>
                  <a:pt x="13748" y="15440"/>
                </a:lnTo>
                <a:lnTo>
                  <a:pt x="14097" y="15292"/>
                </a:lnTo>
                <a:lnTo>
                  <a:pt x="14744" y="15120"/>
                </a:lnTo>
                <a:lnTo>
                  <a:pt x="15591" y="14898"/>
                </a:lnTo>
                <a:lnTo>
                  <a:pt x="16537" y="14676"/>
                </a:lnTo>
                <a:lnTo>
                  <a:pt x="18729" y="14306"/>
                </a:lnTo>
                <a:lnTo>
                  <a:pt x="19875" y="14207"/>
                </a:lnTo>
                <a:lnTo>
                  <a:pt x="21021" y="14182"/>
                </a:lnTo>
                <a:lnTo>
                  <a:pt x="22415" y="14207"/>
                </a:lnTo>
                <a:lnTo>
                  <a:pt x="24009" y="14281"/>
                </a:lnTo>
                <a:lnTo>
                  <a:pt x="25703" y="14380"/>
                </a:lnTo>
                <a:lnTo>
                  <a:pt x="27447" y="14503"/>
                </a:lnTo>
                <a:lnTo>
                  <a:pt x="29240" y="14651"/>
                </a:lnTo>
                <a:lnTo>
                  <a:pt x="30784" y="14799"/>
                </a:lnTo>
                <a:lnTo>
                  <a:pt x="32179" y="14922"/>
                </a:lnTo>
                <a:lnTo>
                  <a:pt x="33275" y="15070"/>
                </a:lnTo>
                <a:lnTo>
                  <a:pt x="34819" y="15366"/>
                </a:lnTo>
                <a:lnTo>
                  <a:pt x="36562" y="15761"/>
                </a:lnTo>
                <a:lnTo>
                  <a:pt x="38455" y="16254"/>
                </a:lnTo>
                <a:lnTo>
                  <a:pt x="40448" y="16822"/>
                </a:lnTo>
                <a:lnTo>
                  <a:pt x="42490" y="17488"/>
                </a:lnTo>
                <a:lnTo>
                  <a:pt x="44732" y="18203"/>
                </a:lnTo>
                <a:lnTo>
                  <a:pt x="49115" y="19732"/>
                </a:lnTo>
                <a:lnTo>
                  <a:pt x="53399" y="21336"/>
                </a:lnTo>
                <a:lnTo>
                  <a:pt x="55442" y="22125"/>
                </a:lnTo>
                <a:lnTo>
                  <a:pt x="57434" y="22890"/>
                </a:lnTo>
                <a:lnTo>
                  <a:pt x="59277" y="23630"/>
                </a:lnTo>
                <a:lnTo>
                  <a:pt x="60871" y="24271"/>
                </a:lnTo>
                <a:lnTo>
                  <a:pt x="62415" y="24887"/>
                </a:lnTo>
                <a:lnTo>
                  <a:pt x="63661" y="25405"/>
                </a:lnTo>
                <a:lnTo>
                  <a:pt x="64707" y="25849"/>
                </a:lnTo>
                <a:lnTo>
                  <a:pt x="65404" y="26170"/>
                </a:lnTo>
                <a:lnTo>
                  <a:pt x="64757" y="25381"/>
                </a:lnTo>
                <a:lnTo>
                  <a:pt x="63960" y="24690"/>
                </a:lnTo>
                <a:lnTo>
                  <a:pt x="63163" y="23950"/>
                </a:lnTo>
                <a:lnTo>
                  <a:pt x="62117" y="23260"/>
                </a:lnTo>
                <a:lnTo>
                  <a:pt x="60821" y="22643"/>
                </a:lnTo>
                <a:lnTo>
                  <a:pt x="59178" y="22051"/>
                </a:lnTo>
                <a:lnTo>
                  <a:pt x="57434" y="21484"/>
                </a:lnTo>
                <a:lnTo>
                  <a:pt x="55591" y="20892"/>
                </a:lnTo>
                <a:lnTo>
                  <a:pt x="53897" y="20349"/>
                </a:lnTo>
                <a:lnTo>
                  <a:pt x="52303" y="19806"/>
                </a:lnTo>
                <a:lnTo>
                  <a:pt x="51008" y="19264"/>
                </a:lnTo>
                <a:lnTo>
                  <a:pt x="49115" y="18277"/>
                </a:lnTo>
                <a:lnTo>
                  <a:pt x="47422" y="17414"/>
                </a:lnTo>
                <a:lnTo>
                  <a:pt x="46027" y="16600"/>
                </a:lnTo>
                <a:lnTo>
                  <a:pt x="44881" y="15909"/>
                </a:lnTo>
                <a:lnTo>
                  <a:pt x="43835" y="15268"/>
                </a:lnTo>
                <a:lnTo>
                  <a:pt x="42938" y="14651"/>
                </a:lnTo>
                <a:lnTo>
                  <a:pt x="42241" y="14059"/>
                </a:lnTo>
                <a:lnTo>
                  <a:pt x="41494" y="13516"/>
                </a:lnTo>
                <a:lnTo>
                  <a:pt x="40149" y="12431"/>
                </a:lnTo>
                <a:lnTo>
                  <a:pt x="38704" y="11272"/>
                </a:lnTo>
                <a:lnTo>
                  <a:pt x="37808" y="10655"/>
                </a:lnTo>
                <a:lnTo>
                  <a:pt x="36811" y="9965"/>
                </a:lnTo>
                <a:lnTo>
                  <a:pt x="35466" y="9225"/>
                </a:lnTo>
                <a:lnTo>
                  <a:pt x="34072" y="8608"/>
                </a:lnTo>
                <a:lnTo>
                  <a:pt x="32677" y="8139"/>
                </a:lnTo>
                <a:lnTo>
                  <a:pt x="31282" y="7745"/>
                </a:lnTo>
                <a:lnTo>
                  <a:pt x="29887" y="7375"/>
                </a:lnTo>
                <a:lnTo>
                  <a:pt x="29788" y="7301"/>
                </a:lnTo>
                <a:lnTo>
                  <a:pt x="30037" y="7153"/>
                </a:lnTo>
                <a:lnTo>
                  <a:pt x="30684" y="7054"/>
                </a:lnTo>
                <a:lnTo>
                  <a:pt x="31481" y="6906"/>
                </a:lnTo>
                <a:lnTo>
                  <a:pt x="32528" y="6758"/>
                </a:lnTo>
                <a:lnTo>
                  <a:pt x="33623" y="6610"/>
                </a:lnTo>
                <a:lnTo>
                  <a:pt x="35666" y="6314"/>
                </a:lnTo>
                <a:lnTo>
                  <a:pt x="36562" y="6215"/>
                </a:lnTo>
                <a:lnTo>
                  <a:pt x="37210" y="6141"/>
                </a:lnTo>
                <a:lnTo>
                  <a:pt x="39950" y="5944"/>
                </a:lnTo>
                <a:lnTo>
                  <a:pt x="42590" y="5993"/>
                </a:lnTo>
                <a:lnTo>
                  <a:pt x="45180" y="6289"/>
                </a:lnTo>
                <a:lnTo>
                  <a:pt x="47721" y="6832"/>
                </a:lnTo>
                <a:lnTo>
                  <a:pt x="50161" y="7547"/>
                </a:lnTo>
                <a:lnTo>
                  <a:pt x="52503" y="8460"/>
                </a:lnTo>
                <a:lnTo>
                  <a:pt x="54694" y="9545"/>
                </a:lnTo>
                <a:lnTo>
                  <a:pt x="56687" y="10828"/>
                </a:lnTo>
                <a:lnTo>
                  <a:pt x="58381" y="12160"/>
                </a:lnTo>
                <a:lnTo>
                  <a:pt x="59925" y="13615"/>
                </a:lnTo>
                <a:lnTo>
                  <a:pt x="61320" y="15268"/>
                </a:lnTo>
                <a:lnTo>
                  <a:pt x="62465" y="16970"/>
                </a:lnTo>
                <a:lnTo>
                  <a:pt x="63511" y="18721"/>
                </a:lnTo>
                <a:lnTo>
                  <a:pt x="64308" y="20571"/>
                </a:lnTo>
                <a:lnTo>
                  <a:pt x="65056" y="22544"/>
                </a:lnTo>
                <a:lnTo>
                  <a:pt x="65504" y="24542"/>
                </a:lnTo>
                <a:lnTo>
                  <a:pt x="65703" y="25085"/>
                </a:lnTo>
                <a:lnTo>
                  <a:pt x="66151" y="25775"/>
                </a:lnTo>
                <a:lnTo>
                  <a:pt x="66251" y="25233"/>
                </a:lnTo>
                <a:lnTo>
                  <a:pt x="66400" y="24567"/>
                </a:lnTo>
                <a:lnTo>
                  <a:pt x="66550" y="23876"/>
                </a:lnTo>
                <a:lnTo>
                  <a:pt x="66799" y="22421"/>
                </a:lnTo>
                <a:lnTo>
                  <a:pt x="66899" y="21780"/>
                </a:lnTo>
                <a:lnTo>
                  <a:pt x="66948" y="21237"/>
                </a:lnTo>
                <a:lnTo>
                  <a:pt x="67048" y="20793"/>
                </a:lnTo>
                <a:lnTo>
                  <a:pt x="67048" y="20201"/>
                </a:lnTo>
                <a:lnTo>
                  <a:pt x="67198" y="19708"/>
                </a:lnTo>
                <a:lnTo>
                  <a:pt x="67496" y="19042"/>
                </a:lnTo>
                <a:lnTo>
                  <a:pt x="67795" y="18252"/>
                </a:lnTo>
                <a:lnTo>
                  <a:pt x="68194" y="17340"/>
                </a:lnTo>
                <a:lnTo>
                  <a:pt x="68642" y="16328"/>
                </a:lnTo>
                <a:lnTo>
                  <a:pt x="69240" y="15218"/>
                </a:lnTo>
                <a:lnTo>
                  <a:pt x="69738" y="14133"/>
                </a:lnTo>
                <a:lnTo>
                  <a:pt x="70336" y="12974"/>
                </a:lnTo>
                <a:lnTo>
                  <a:pt x="70983" y="11839"/>
                </a:lnTo>
                <a:lnTo>
                  <a:pt x="71581" y="10705"/>
                </a:lnTo>
                <a:lnTo>
                  <a:pt x="72229" y="9669"/>
                </a:lnTo>
                <a:lnTo>
                  <a:pt x="72826" y="8633"/>
                </a:lnTo>
                <a:lnTo>
                  <a:pt x="73424" y="7745"/>
                </a:lnTo>
                <a:lnTo>
                  <a:pt x="73922" y="6931"/>
                </a:lnTo>
                <a:lnTo>
                  <a:pt x="74470" y="6289"/>
                </a:lnTo>
                <a:lnTo>
                  <a:pt x="74819" y="5796"/>
                </a:lnTo>
                <a:lnTo>
                  <a:pt x="75168" y="5475"/>
                </a:lnTo>
                <a:lnTo>
                  <a:pt x="76562" y="4612"/>
                </a:lnTo>
                <a:lnTo>
                  <a:pt x="77957" y="3921"/>
                </a:lnTo>
                <a:lnTo>
                  <a:pt x="79452" y="3255"/>
                </a:lnTo>
                <a:lnTo>
                  <a:pt x="80896" y="2688"/>
                </a:lnTo>
                <a:lnTo>
                  <a:pt x="82839" y="1997"/>
                </a:lnTo>
                <a:lnTo>
                  <a:pt x="84881" y="1405"/>
                </a:lnTo>
                <a:lnTo>
                  <a:pt x="87023" y="937"/>
                </a:lnTo>
                <a:lnTo>
                  <a:pt x="87621" y="813"/>
                </a:lnTo>
                <a:lnTo>
                  <a:pt x="88418" y="690"/>
                </a:lnTo>
                <a:lnTo>
                  <a:pt x="90460" y="320"/>
                </a:lnTo>
                <a:lnTo>
                  <a:pt x="91407" y="123"/>
                </a:lnTo>
                <a:lnTo>
                  <a:pt x="92204" y="24"/>
                </a:lnTo>
                <a:lnTo>
                  <a:pt x="92752" y="0"/>
                </a:lnTo>
                <a:close/>
              </a:path>
            </a:pathLst>
          </a:custGeom>
          <a:solidFill>
            <a:schemeClr val="lt1">
              <a:alpha val="24705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276225" y="6429375"/>
            <a:ext cx="2133599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743323" y="6429375"/>
            <a:ext cx="4086224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dk2"/>
              </a:buClr>
              <a:buFont typeface="Galdeano"/>
              <a:buNone/>
              <a:defRPr sz="3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274319" y="1298448"/>
            <a:ext cx="8595359" cy="4937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17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4488" marR="0" lvl="1" indent="-52388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515938" marR="0" lvl="2" indent="-71437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688975" marR="0" lvl="3" indent="-79375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860425" marR="0" lvl="4" indent="-73025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051560" marR="0" lvl="5" indent="-863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1234440" marR="0" lvl="6" indent="-9143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1417320" marR="0" lvl="7" indent="-9651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1600200" marR="0" lvl="8" indent="-8890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276225" y="6429375"/>
            <a:ext cx="2133599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743323" y="6429375"/>
            <a:ext cx="4086224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3409949" cy="6858000"/>
          </a:xfrm>
          <a:prstGeom prst="rect">
            <a:avLst/>
          </a:prstGeom>
          <a:solidFill>
            <a:schemeClr val="dk2">
              <a:alpha val="75686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276225" y="6429375"/>
            <a:ext cx="2133599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05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743323" y="6429375"/>
            <a:ext cx="4086224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1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3743323" y="1400174"/>
            <a:ext cx="5120639" cy="1476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49" name="Shape 49"/>
          <p:cNvSpPr/>
          <p:nvPr/>
        </p:nvSpPr>
        <p:spPr>
          <a:xfrm>
            <a:off x="34289" y="136641"/>
            <a:ext cx="3326149" cy="672135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0622" y="50762"/>
                </a:moveTo>
                <a:lnTo>
                  <a:pt x="24009" y="53599"/>
                </a:lnTo>
                <a:lnTo>
                  <a:pt x="25056" y="54437"/>
                </a:lnTo>
                <a:lnTo>
                  <a:pt x="26052" y="55301"/>
                </a:lnTo>
                <a:lnTo>
                  <a:pt x="26799" y="55967"/>
                </a:lnTo>
                <a:lnTo>
                  <a:pt x="27247" y="56287"/>
                </a:lnTo>
                <a:lnTo>
                  <a:pt x="27845" y="56534"/>
                </a:lnTo>
                <a:lnTo>
                  <a:pt x="30186" y="57299"/>
                </a:lnTo>
                <a:lnTo>
                  <a:pt x="30784" y="57521"/>
                </a:lnTo>
                <a:lnTo>
                  <a:pt x="31731" y="57817"/>
                </a:lnTo>
                <a:lnTo>
                  <a:pt x="32727" y="58211"/>
                </a:lnTo>
                <a:lnTo>
                  <a:pt x="35118" y="59001"/>
                </a:lnTo>
                <a:lnTo>
                  <a:pt x="36264" y="59371"/>
                </a:lnTo>
                <a:lnTo>
                  <a:pt x="37310" y="59691"/>
                </a:lnTo>
                <a:lnTo>
                  <a:pt x="38107" y="59913"/>
                </a:lnTo>
                <a:lnTo>
                  <a:pt x="37957" y="59001"/>
                </a:lnTo>
                <a:lnTo>
                  <a:pt x="37608" y="58063"/>
                </a:lnTo>
                <a:lnTo>
                  <a:pt x="37061" y="57373"/>
                </a:lnTo>
                <a:lnTo>
                  <a:pt x="36363" y="56682"/>
                </a:lnTo>
                <a:lnTo>
                  <a:pt x="34221" y="55202"/>
                </a:lnTo>
                <a:lnTo>
                  <a:pt x="32029" y="53771"/>
                </a:lnTo>
                <a:lnTo>
                  <a:pt x="29738" y="52365"/>
                </a:lnTo>
                <a:lnTo>
                  <a:pt x="29389" y="52094"/>
                </a:lnTo>
                <a:lnTo>
                  <a:pt x="28991" y="51921"/>
                </a:lnTo>
                <a:lnTo>
                  <a:pt x="28542" y="51823"/>
                </a:lnTo>
                <a:lnTo>
                  <a:pt x="27895" y="51773"/>
                </a:lnTo>
                <a:lnTo>
                  <a:pt x="26749" y="51675"/>
                </a:lnTo>
                <a:lnTo>
                  <a:pt x="25504" y="51453"/>
                </a:lnTo>
                <a:lnTo>
                  <a:pt x="24308" y="51255"/>
                </a:lnTo>
                <a:lnTo>
                  <a:pt x="20622" y="50762"/>
                </a:lnTo>
                <a:close/>
                <a:moveTo>
                  <a:pt x="58381" y="49257"/>
                </a:moveTo>
                <a:lnTo>
                  <a:pt x="52353" y="50910"/>
                </a:lnTo>
                <a:lnTo>
                  <a:pt x="50361" y="51453"/>
                </a:lnTo>
                <a:lnTo>
                  <a:pt x="48468" y="51995"/>
                </a:lnTo>
                <a:lnTo>
                  <a:pt x="47671" y="52168"/>
                </a:lnTo>
                <a:lnTo>
                  <a:pt x="46824" y="52390"/>
                </a:lnTo>
                <a:lnTo>
                  <a:pt x="46127" y="52612"/>
                </a:lnTo>
                <a:lnTo>
                  <a:pt x="45529" y="52908"/>
                </a:lnTo>
                <a:lnTo>
                  <a:pt x="44632" y="53475"/>
                </a:lnTo>
                <a:lnTo>
                  <a:pt x="43686" y="54067"/>
                </a:lnTo>
                <a:lnTo>
                  <a:pt x="42640" y="54783"/>
                </a:lnTo>
                <a:lnTo>
                  <a:pt x="41643" y="55547"/>
                </a:lnTo>
                <a:lnTo>
                  <a:pt x="40846" y="56312"/>
                </a:lnTo>
                <a:lnTo>
                  <a:pt x="40298" y="56904"/>
                </a:lnTo>
                <a:lnTo>
                  <a:pt x="39950" y="57496"/>
                </a:lnTo>
                <a:lnTo>
                  <a:pt x="39850" y="57619"/>
                </a:lnTo>
                <a:lnTo>
                  <a:pt x="39850" y="57989"/>
                </a:lnTo>
                <a:lnTo>
                  <a:pt x="39800" y="58507"/>
                </a:lnTo>
                <a:lnTo>
                  <a:pt x="39651" y="59050"/>
                </a:lnTo>
                <a:lnTo>
                  <a:pt x="39501" y="60283"/>
                </a:lnTo>
                <a:lnTo>
                  <a:pt x="39452" y="60801"/>
                </a:lnTo>
                <a:lnTo>
                  <a:pt x="39352" y="61196"/>
                </a:lnTo>
                <a:lnTo>
                  <a:pt x="38854" y="63958"/>
                </a:lnTo>
                <a:lnTo>
                  <a:pt x="38306" y="66696"/>
                </a:lnTo>
                <a:lnTo>
                  <a:pt x="38256" y="67461"/>
                </a:lnTo>
                <a:lnTo>
                  <a:pt x="38107" y="68768"/>
                </a:lnTo>
                <a:lnTo>
                  <a:pt x="37907" y="70150"/>
                </a:lnTo>
                <a:lnTo>
                  <a:pt x="37907" y="71482"/>
                </a:lnTo>
                <a:lnTo>
                  <a:pt x="38057" y="72789"/>
                </a:lnTo>
                <a:lnTo>
                  <a:pt x="39701" y="73085"/>
                </a:lnTo>
                <a:lnTo>
                  <a:pt x="41394" y="73529"/>
                </a:lnTo>
                <a:lnTo>
                  <a:pt x="42938" y="74096"/>
                </a:lnTo>
                <a:lnTo>
                  <a:pt x="44483" y="74787"/>
                </a:lnTo>
                <a:lnTo>
                  <a:pt x="45828" y="75699"/>
                </a:lnTo>
                <a:lnTo>
                  <a:pt x="46973" y="76587"/>
                </a:lnTo>
                <a:lnTo>
                  <a:pt x="48219" y="77525"/>
                </a:lnTo>
                <a:lnTo>
                  <a:pt x="49364" y="78462"/>
                </a:lnTo>
                <a:lnTo>
                  <a:pt x="50311" y="79523"/>
                </a:lnTo>
                <a:lnTo>
                  <a:pt x="51257" y="81003"/>
                </a:lnTo>
                <a:lnTo>
                  <a:pt x="51905" y="82606"/>
                </a:lnTo>
                <a:lnTo>
                  <a:pt x="52303" y="84283"/>
                </a:lnTo>
                <a:lnTo>
                  <a:pt x="52303" y="84406"/>
                </a:lnTo>
                <a:lnTo>
                  <a:pt x="52353" y="84505"/>
                </a:lnTo>
                <a:lnTo>
                  <a:pt x="52503" y="82606"/>
                </a:lnTo>
                <a:lnTo>
                  <a:pt x="52702" y="80830"/>
                </a:lnTo>
                <a:lnTo>
                  <a:pt x="52951" y="79227"/>
                </a:lnTo>
                <a:lnTo>
                  <a:pt x="53150" y="77821"/>
                </a:lnTo>
                <a:lnTo>
                  <a:pt x="53300" y="76834"/>
                </a:lnTo>
                <a:lnTo>
                  <a:pt x="53549" y="75773"/>
                </a:lnTo>
                <a:lnTo>
                  <a:pt x="53698" y="74639"/>
                </a:lnTo>
                <a:lnTo>
                  <a:pt x="53897" y="73381"/>
                </a:lnTo>
                <a:lnTo>
                  <a:pt x="54097" y="72000"/>
                </a:lnTo>
                <a:lnTo>
                  <a:pt x="54346" y="70421"/>
                </a:lnTo>
                <a:lnTo>
                  <a:pt x="54645" y="68719"/>
                </a:lnTo>
                <a:lnTo>
                  <a:pt x="54943" y="66795"/>
                </a:lnTo>
                <a:lnTo>
                  <a:pt x="55342" y="63958"/>
                </a:lnTo>
                <a:lnTo>
                  <a:pt x="55740" y="61146"/>
                </a:lnTo>
                <a:lnTo>
                  <a:pt x="56089" y="58310"/>
                </a:lnTo>
                <a:lnTo>
                  <a:pt x="56687" y="55473"/>
                </a:lnTo>
                <a:lnTo>
                  <a:pt x="58381" y="49257"/>
                </a:lnTo>
                <a:close/>
                <a:moveTo>
                  <a:pt x="30933" y="49085"/>
                </a:moveTo>
                <a:lnTo>
                  <a:pt x="30834" y="49109"/>
                </a:lnTo>
                <a:lnTo>
                  <a:pt x="30684" y="49627"/>
                </a:lnTo>
                <a:lnTo>
                  <a:pt x="30535" y="50170"/>
                </a:lnTo>
                <a:lnTo>
                  <a:pt x="30386" y="50540"/>
                </a:lnTo>
                <a:lnTo>
                  <a:pt x="30186" y="50910"/>
                </a:lnTo>
                <a:lnTo>
                  <a:pt x="30087" y="51255"/>
                </a:lnTo>
                <a:lnTo>
                  <a:pt x="30336" y="51601"/>
                </a:lnTo>
                <a:lnTo>
                  <a:pt x="30784" y="51921"/>
                </a:lnTo>
                <a:lnTo>
                  <a:pt x="31183" y="52217"/>
                </a:lnTo>
                <a:lnTo>
                  <a:pt x="32826" y="53451"/>
                </a:lnTo>
                <a:lnTo>
                  <a:pt x="34420" y="54536"/>
                </a:lnTo>
                <a:lnTo>
                  <a:pt x="36214" y="55621"/>
                </a:lnTo>
                <a:lnTo>
                  <a:pt x="36413" y="55769"/>
                </a:lnTo>
                <a:lnTo>
                  <a:pt x="36712" y="55991"/>
                </a:lnTo>
                <a:lnTo>
                  <a:pt x="37459" y="56509"/>
                </a:lnTo>
                <a:lnTo>
                  <a:pt x="37907" y="56731"/>
                </a:lnTo>
                <a:lnTo>
                  <a:pt x="38256" y="56830"/>
                </a:lnTo>
                <a:lnTo>
                  <a:pt x="38605" y="56830"/>
                </a:lnTo>
                <a:lnTo>
                  <a:pt x="38904" y="56682"/>
                </a:lnTo>
                <a:lnTo>
                  <a:pt x="39202" y="56361"/>
                </a:lnTo>
                <a:lnTo>
                  <a:pt x="39651" y="55991"/>
                </a:lnTo>
                <a:lnTo>
                  <a:pt x="40099" y="55671"/>
                </a:lnTo>
                <a:lnTo>
                  <a:pt x="40398" y="55301"/>
                </a:lnTo>
                <a:lnTo>
                  <a:pt x="40448" y="54980"/>
                </a:lnTo>
                <a:lnTo>
                  <a:pt x="40149" y="54610"/>
                </a:lnTo>
                <a:lnTo>
                  <a:pt x="39651" y="54289"/>
                </a:lnTo>
                <a:lnTo>
                  <a:pt x="39153" y="53993"/>
                </a:lnTo>
                <a:lnTo>
                  <a:pt x="38206" y="53401"/>
                </a:lnTo>
                <a:lnTo>
                  <a:pt x="37310" y="52834"/>
                </a:lnTo>
                <a:lnTo>
                  <a:pt x="35516" y="51823"/>
                </a:lnTo>
                <a:lnTo>
                  <a:pt x="33872" y="50787"/>
                </a:lnTo>
                <a:lnTo>
                  <a:pt x="31930" y="49627"/>
                </a:lnTo>
                <a:lnTo>
                  <a:pt x="31880" y="49553"/>
                </a:lnTo>
                <a:lnTo>
                  <a:pt x="31481" y="49381"/>
                </a:lnTo>
                <a:lnTo>
                  <a:pt x="31332" y="49257"/>
                </a:lnTo>
                <a:lnTo>
                  <a:pt x="31183" y="49183"/>
                </a:lnTo>
                <a:lnTo>
                  <a:pt x="31083" y="49159"/>
                </a:lnTo>
                <a:lnTo>
                  <a:pt x="30933" y="49085"/>
                </a:lnTo>
                <a:close/>
                <a:moveTo>
                  <a:pt x="29290" y="48641"/>
                </a:moveTo>
                <a:lnTo>
                  <a:pt x="28642" y="48690"/>
                </a:lnTo>
                <a:lnTo>
                  <a:pt x="28343" y="48690"/>
                </a:lnTo>
                <a:lnTo>
                  <a:pt x="27845" y="48715"/>
                </a:lnTo>
                <a:lnTo>
                  <a:pt x="27148" y="48715"/>
                </a:lnTo>
                <a:lnTo>
                  <a:pt x="26650" y="48764"/>
                </a:lnTo>
                <a:lnTo>
                  <a:pt x="26201" y="48764"/>
                </a:lnTo>
                <a:lnTo>
                  <a:pt x="26002" y="48715"/>
                </a:lnTo>
                <a:lnTo>
                  <a:pt x="26749" y="49307"/>
                </a:lnTo>
                <a:lnTo>
                  <a:pt x="28493" y="50466"/>
                </a:lnTo>
                <a:lnTo>
                  <a:pt x="28792" y="50614"/>
                </a:lnTo>
                <a:lnTo>
                  <a:pt x="28991" y="50565"/>
                </a:lnTo>
                <a:lnTo>
                  <a:pt x="29240" y="50392"/>
                </a:lnTo>
                <a:lnTo>
                  <a:pt x="29389" y="50170"/>
                </a:lnTo>
                <a:lnTo>
                  <a:pt x="29439" y="49923"/>
                </a:lnTo>
                <a:lnTo>
                  <a:pt x="29539" y="49701"/>
                </a:lnTo>
                <a:lnTo>
                  <a:pt x="29738" y="49257"/>
                </a:lnTo>
                <a:lnTo>
                  <a:pt x="29788" y="49035"/>
                </a:lnTo>
                <a:lnTo>
                  <a:pt x="29788" y="48838"/>
                </a:lnTo>
                <a:lnTo>
                  <a:pt x="29688" y="48715"/>
                </a:lnTo>
                <a:lnTo>
                  <a:pt x="29290" y="48641"/>
                </a:lnTo>
                <a:close/>
                <a:moveTo>
                  <a:pt x="92752" y="0"/>
                </a:moveTo>
                <a:lnTo>
                  <a:pt x="92951" y="123"/>
                </a:lnTo>
                <a:lnTo>
                  <a:pt x="93100" y="468"/>
                </a:lnTo>
                <a:lnTo>
                  <a:pt x="93200" y="961"/>
                </a:lnTo>
                <a:lnTo>
                  <a:pt x="93250" y="1627"/>
                </a:lnTo>
                <a:lnTo>
                  <a:pt x="93349" y="2392"/>
                </a:lnTo>
                <a:lnTo>
                  <a:pt x="93349" y="3181"/>
                </a:lnTo>
                <a:lnTo>
                  <a:pt x="93200" y="4785"/>
                </a:lnTo>
                <a:lnTo>
                  <a:pt x="93100" y="5475"/>
                </a:lnTo>
                <a:lnTo>
                  <a:pt x="92951" y="6092"/>
                </a:lnTo>
                <a:lnTo>
                  <a:pt x="92801" y="6536"/>
                </a:lnTo>
                <a:lnTo>
                  <a:pt x="92154" y="7671"/>
                </a:lnTo>
                <a:lnTo>
                  <a:pt x="91207" y="8707"/>
                </a:lnTo>
                <a:lnTo>
                  <a:pt x="89962" y="9693"/>
                </a:lnTo>
                <a:lnTo>
                  <a:pt x="88617" y="10655"/>
                </a:lnTo>
                <a:lnTo>
                  <a:pt x="85678" y="12456"/>
                </a:lnTo>
                <a:lnTo>
                  <a:pt x="83038" y="14059"/>
                </a:lnTo>
                <a:lnTo>
                  <a:pt x="77459" y="17192"/>
                </a:lnTo>
                <a:lnTo>
                  <a:pt x="74919" y="18820"/>
                </a:lnTo>
                <a:lnTo>
                  <a:pt x="74321" y="19214"/>
                </a:lnTo>
                <a:lnTo>
                  <a:pt x="73623" y="19782"/>
                </a:lnTo>
                <a:lnTo>
                  <a:pt x="72777" y="20349"/>
                </a:lnTo>
                <a:lnTo>
                  <a:pt x="71980" y="21015"/>
                </a:lnTo>
                <a:lnTo>
                  <a:pt x="70186" y="22322"/>
                </a:lnTo>
                <a:lnTo>
                  <a:pt x="69389" y="22865"/>
                </a:lnTo>
                <a:lnTo>
                  <a:pt x="68742" y="23309"/>
                </a:lnTo>
                <a:lnTo>
                  <a:pt x="68144" y="23630"/>
                </a:lnTo>
                <a:lnTo>
                  <a:pt x="67945" y="26639"/>
                </a:lnTo>
                <a:lnTo>
                  <a:pt x="68642" y="26096"/>
                </a:lnTo>
                <a:lnTo>
                  <a:pt x="69339" y="25578"/>
                </a:lnTo>
                <a:lnTo>
                  <a:pt x="69887" y="25159"/>
                </a:lnTo>
                <a:lnTo>
                  <a:pt x="71531" y="23556"/>
                </a:lnTo>
                <a:lnTo>
                  <a:pt x="72777" y="22495"/>
                </a:lnTo>
                <a:lnTo>
                  <a:pt x="74022" y="21484"/>
                </a:lnTo>
                <a:lnTo>
                  <a:pt x="75317" y="20398"/>
                </a:lnTo>
                <a:lnTo>
                  <a:pt x="76712" y="19338"/>
                </a:lnTo>
                <a:lnTo>
                  <a:pt x="78206" y="18326"/>
                </a:lnTo>
                <a:lnTo>
                  <a:pt x="79800" y="17414"/>
                </a:lnTo>
                <a:lnTo>
                  <a:pt x="81594" y="16600"/>
                </a:lnTo>
                <a:lnTo>
                  <a:pt x="83486" y="15958"/>
                </a:lnTo>
                <a:lnTo>
                  <a:pt x="85479" y="15490"/>
                </a:lnTo>
                <a:lnTo>
                  <a:pt x="87521" y="15144"/>
                </a:lnTo>
                <a:lnTo>
                  <a:pt x="89514" y="14972"/>
                </a:lnTo>
                <a:lnTo>
                  <a:pt x="91556" y="14922"/>
                </a:lnTo>
                <a:lnTo>
                  <a:pt x="94146" y="15144"/>
                </a:lnTo>
                <a:lnTo>
                  <a:pt x="96637" y="15588"/>
                </a:lnTo>
                <a:lnTo>
                  <a:pt x="97285" y="15687"/>
                </a:lnTo>
                <a:lnTo>
                  <a:pt x="98082" y="15835"/>
                </a:lnTo>
                <a:lnTo>
                  <a:pt x="99078" y="16032"/>
                </a:lnTo>
                <a:lnTo>
                  <a:pt x="99925" y="16180"/>
                </a:lnTo>
                <a:lnTo>
                  <a:pt x="100672" y="16328"/>
                </a:lnTo>
                <a:lnTo>
                  <a:pt x="101270" y="16378"/>
                </a:lnTo>
                <a:lnTo>
                  <a:pt x="101469" y="16452"/>
                </a:lnTo>
                <a:lnTo>
                  <a:pt x="101320" y="16501"/>
                </a:lnTo>
                <a:lnTo>
                  <a:pt x="100971" y="16575"/>
                </a:lnTo>
                <a:lnTo>
                  <a:pt x="100473" y="16674"/>
                </a:lnTo>
                <a:lnTo>
                  <a:pt x="99128" y="16970"/>
                </a:lnTo>
                <a:lnTo>
                  <a:pt x="98530" y="17118"/>
                </a:lnTo>
                <a:lnTo>
                  <a:pt x="98032" y="17216"/>
                </a:lnTo>
                <a:lnTo>
                  <a:pt x="97135" y="17512"/>
                </a:lnTo>
                <a:lnTo>
                  <a:pt x="96189" y="17808"/>
                </a:lnTo>
                <a:lnTo>
                  <a:pt x="94943" y="18129"/>
                </a:lnTo>
                <a:lnTo>
                  <a:pt x="93449" y="18573"/>
                </a:lnTo>
                <a:lnTo>
                  <a:pt x="91805" y="19017"/>
                </a:lnTo>
                <a:lnTo>
                  <a:pt x="89962" y="19510"/>
                </a:lnTo>
                <a:lnTo>
                  <a:pt x="87970" y="20053"/>
                </a:lnTo>
                <a:lnTo>
                  <a:pt x="85927" y="20620"/>
                </a:lnTo>
                <a:lnTo>
                  <a:pt x="83835" y="21188"/>
                </a:lnTo>
                <a:lnTo>
                  <a:pt x="81743" y="21804"/>
                </a:lnTo>
                <a:lnTo>
                  <a:pt x="79651" y="22396"/>
                </a:lnTo>
                <a:lnTo>
                  <a:pt x="77708" y="23013"/>
                </a:lnTo>
                <a:lnTo>
                  <a:pt x="75765" y="23580"/>
                </a:lnTo>
                <a:lnTo>
                  <a:pt x="74072" y="24147"/>
                </a:lnTo>
                <a:lnTo>
                  <a:pt x="72528" y="24641"/>
                </a:lnTo>
                <a:lnTo>
                  <a:pt x="71282" y="25159"/>
                </a:lnTo>
                <a:lnTo>
                  <a:pt x="70286" y="25578"/>
                </a:lnTo>
                <a:lnTo>
                  <a:pt x="69589" y="25997"/>
                </a:lnTo>
                <a:lnTo>
                  <a:pt x="69090" y="26318"/>
                </a:lnTo>
                <a:lnTo>
                  <a:pt x="68642" y="26713"/>
                </a:lnTo>
                <a:lnTo>
                  <a:pt x="68144" y="27181"/>
                </a:lnTo>
                <a:lnTo>
                  <a:pt x="67696" y="27625"/>
                </a:lnTo>
                <a:lnTo>
                  <a:pt x="67696" y="27724"/>
                </a:lnTo>
                <a:lnTo>
                  <a:pt x="67795" y="27798"/>
                </a:lnTo>
                <a:lnTo>
                  <a:pt x="67845" y="27847"/>
                </a:lnTo>
                <a:lnTo>
                  <a:pt x="67945" y="27921"/>
                </a:lnTo>
                <a:lnTo>
                  <a:pt x="68144" y="27724"/>
                </a:lnTo>
                <a:lnTo>
                  <a:pt x="70435" y="27477"/>
                </a:lnTo>
                <a:lnTo>
                  <a:pt x="72528" y="27107"/>
                </a:lnTo>
                <a:lnTo>
                  <a:pt x="74520" y="26639"/>
                </a:lnTo>
                <a:lnTo>
                  <a:pt x="76363" y="26096"/>
                </a:lnTo>
                <a:lnTo>
                  <a:pt x="78057" y="25529"/>
                </a:lnTo>
                <a:lnTo>
                  <a:pt x="81444" y="24271"/>
                </a:lnTo>
                <a:lnTo>
                  <a:pt x="83188" y="23654"/>
                </a:lnTo>
                <a:lnTo>
                  <a:pt x="84931" y="23112"/>
                </a:lnTo>
                <a:lnTo>
                  <a:pt x="87023" y="22421"/>
                </a:lnTo>
                <a:lnTo>
                  <a:pt x="89016" y="21656"/>
                </a:lnTo>
                <a:lnTo>
                  <a:pt x="90809" y="20818"/>
                </a:lnTo>
                <a:lnTo>
                  <a:pt x="92652" y="20028"/>
                </a:lnTo>
                <a:lnTo>
                  <a:pt x="94645" y="19288"/>
                </a:lnTo>
                <a:lnTo>
                  <a:pt x="97584" y="18425"/>
                </a:lnTo>
                <a:lnTo>
                  <a:pt x="100672" y="17636"/>
                </a:lnTo>
                <a:lnTo>
                  <a:pt x="107148" y="16106"/>
                </a:lnTo>
                <a:lnTo>
                  <a:pt x="107447" y="16032"/>
                </a:lnTo>
                <a:lnTo>
                  <a:pt x="107845" y="15835"/>
                </a:lnTo>
                <a:lnTo>
                  <a:pt x="109190" y="15342"/>
                </a:lnTo>
                <a:lnTo>
                  <a:pt x="109838" y="15046"/>
                </a:lnTo>
                <a:lnTo>
                  <a:pt x="110485" y="14799"/>
                </a:lnTo>
                <a:lnTo>
                  <a:pt x="111033" y="14577"/>
                </a:lnTo>
                <a:lnTo>
                  <a:pt x="111382" y="14429"/>
                </a:lnTo>
                <a:lnTo>
                  <a:pt x="111531" y="14380"/>
                </a:lnTo>
                <a:lnTo>
                  <a:pt x="111531" y="14503"/>
                </a:lnTo>
                <a:lnTo>
                  <a:pt x="111382" y="14676"/>
                </a:lnTo>
                <a:lnTo>
                  <a:pt x="111183" y="14873"/>
                </a:lnTo>
                <a:lnTo>
                  <a:pt x="111033" y="14972"/>
                </a:lnTo>
                <a:lnTo>
                  <a:pt x="110635" y="15514"/>
                </a:lnTo>
                <a:lnTo>
                  <a:pt x="110485" y="16106"/>
                </a:lnTo>
                <a:lnTo>
                  <a:pt x="110585" y="16674"/>
                </a:lnTo>
                <a:lnTo>
                  <a:pt x="110635" y="17290"/>
                </a:lnTo>
                <a:lnTo>
                  <a:pt x="110635" y="17882"/>
                </a:lnTo>
                <a:lnTo>
                  <a:pt x="110386" y="19091"/>
                </a:lnTo>
                <a:lnTo>
                  <a:pt x="109838" y="20201"/>
                </a:lnTo>
                <a:lnTo>
                  <a:pt x="109041" y="21336"/>
                </a:lnTo>
                <a:lnTo>
                  <a:pt x="107945" y="22396"/>
                </a:lnTo>
                <a:lnTo>
                  <a:pt x="106550" y="23383"/>
                </a:lnTo>
                <a:lnTo>
                  <a:pt x="104856" y="24246"/>
                </a:lnTo>
                <a:lnTo>
                  <a:pt x="102963" y="25085"/>
                </a:lnTo>
                <a:lnTo>
                  <a:pt x="100722" y="25775"/>
                </a:lnTo>
                <a:lnTo>
                  <a:pt x="98331" y="26392"/>
                </a:lnTo>
                <a:lnTo>
                  <a:pt x="95691" y="26910"/>
                </a:lnTo>
                <a:lnTo>
                  <a:pt x="92801" y="27255"/>
                </a:lnTo>
                <a:lnTo>
                  <a:pt x="89813" y="27527"/>
                </a:lnTo>
                <a:lnTo>
                  <a:pt x="86625" y="27699"/>
                </a:lnTo>
                <a:lnTo>
                  <a:pt x="83536" y="27798"/>
                </a:lnTo>
                <a:lnTo>
                  <a:pt x="80547" y="27921"/>
                </a:lnTo>
                <a:lnTo>
                  <a:pt x="83636" y="28020"/>
                </a:lnTo>
                <a:lnTo>
                  <a:pt x="86276" y="28217"/>
                </a:lnTo>
                <a:lnTo>
                  <a:pt x="88866" y="28464"/>
                </a:lnTo>
                <a:lnTo>
                  <a:pt x="91357" y="28785"/>
                </a:lnTo>
                <a:lnTo>
                  <a:pt x="93698" y="29229"/>
                </a:lnTo>
                <a:lnTo>
                  <a:pt x="95840" y="29771"/>
                </a:lnTo>
                <a:lnTo>
                  <a:pt x="98181" y="30561"/>
                </a:lnTo>
                <a:lnTo>
                  <a:pt x="100323" y="31473"/>
                </a:lnTo>
                <a:lnTo>
                  <a:pt x="102067" y="32460"/>
                </a:lnTo>
                <a:lnTo>
                  <a:pt x="103611" y="33521"/>
                </a:lnTo>
                <a:lnTo>
                  <a:pt x="104856" y="34581"/>
                </a:lnTo>
                <a:lnTo>
                  <a:pt x="105952" y="35691"/>
                </a:lnTo>
                <a:lnTo>
                  <a:pt x="106749" y="36801"/>
                </a:lnTo>
                <a:lnTo>
                  <a:pt x="107496" y="37911"/>
                </a:lnTo>
                <a:lnTo>
                  <a:pt x="107945" y="38972"/>
                </a:lnTo>
                <a:lnTo>
                  <a:pt x="108293" y="39983"/>
                </a:lnTo>
                <a:lnTo>
                  <a:pt x="108542" y="40945"/>
                </a:lnTo>
                <a:lnTo>
                  <a:pt x="108692" y="41808"/>
                </a:lnTo>
                <a:lnTo>
                  <a:pt x="108692" y="43239"/>
                </a:lnTo>
                <a:lnTo>
                  <a:pt x="108542" y="43782"/>
                </a:lnTo>
                <a:lnTo>
                  <a:pt x="108443" y="44127"/>
                </a:lnTo>
                <a:lnTo>
                  <a:pt x="108293" y="44324"/>
                </a:lnTo>
                <a:lnTo>
                  <a:pt x="108144" y="44324"/>
                </a:lnTo>
                <a:lnTo>
                  <a:pt x="107198" y="43584"/>
                </a:lnTo>
                <a:lnTo>
                  <a:pt x="106201" y="42894"/>
                </a:lnTo>
                <a:lnTo>
                  <a:pt x="105006" y="42252"/>
                </a:lnTo>
                <a:lnTo>
                  <a:pt x="103661" y="41586"/>
                </a:lnTo>
                <a:lnTo>
                  <a:pt x="102067" y="41044"/>
                </a:lnTo>
                <a:lnTo>
                  <a:pt x="100572" y="40649"/>
                </a:lnTo>
                <a:lnTo>
                  <a:pt x="99327" y="40279"/>
                </a:lnTo>
                <a:lnTo>
                  <a:pt x="98082" y="39983"/>
                </a:lnTo>
                <a:lnTo>
                  <a:pt x="96936" y="39736"/>
                </a:lnTo>
                <a:lnTo>
                  <a:pt x="93599" y="38972"/>
                </a:lnTo>
                <a:lnTo>
                  <a:pt x="92353" y="38676"/>
                </a:lnTo>
                <a:lnTo>
                  <a:pt x="91108" y="38355"/>
                </a:lnTo>
                <a:lnTo>
                  <a:pt x="89713" y="37911"/>
                </a:lnTo>
                <a:lnTo>
                  <a:pt x="86425" y="36826"/>
                </a:lnTo>
                <a:lnTo>
                  <a:pt x="84533" y="36110"/>
                </a:lnTo>
                <a:lnTo>
                  <a:pt x="82291" y="35223"/>
                </a:lnTo>
                <a:lnTo>
                  <a:pt x="81046" y="34655"/>
                </a:lnTo>
                <a:lnTo>
                  <a:pt x="79750" y="33891"/>
                </a:lnTo>
                <a:lnTo>
                  <a:pt x="75566" y="31251"/>
                </a:lnTo>
                <a:lnTo>
                  <a:pt x="74171" y="30511"/>
                </a:lnTo>
                <a:lnTo>
                  <a:pt x="72677" y="29870"/>
                </a:lnTo>
                <a:lnTo>
                  <a:pt x="71282" y="29475"/>
                </a:lnTo>
                <a:lnTo>
                  <a:pt x="69539" y="29130"/>
                </a:lnTo>
                <a:lnTo>
                  <a:pt x="67795" y="28859"/>
                </a:lnTo>
                <a:lnTo>
                  <a:pt x="67546" y="28859"/>
                </a:lnTo>
                <a:lnTo>
                  <a:pt x="67247" y="29155"/>
                </a:lnTo>
                <a:lnTo>
                  <a:pt x="67198" y="29401"/>
                </a:lnTo>
                <a:lnTo>
                  <a:pt x="67048" y="29673"/>
                </a:lnTo>
                <a:lnTo>
                  <a:pt x="66948" y="29771"/>
                </a:lnTo>
                <a:lnTo>
                  <a:pt x="66899" y="30067"/>
                </a:lnTo>
                <a:lnTo>
                  <a:pt x="66650" y="30511"/>
                </a:lnTo>
                <a:lnTo>
                  <a:pt x="66450" y="31005"/>
                </a:lnTo>
                <a:lnTo>
                  <a:pt x="66002" y="32090"/>
                </a:lnTo>
                <a:lnTo>
                  <a:pt x="65853" y="32583"/>
                </a:lnTo>
                <a:lnTo>
                  <a:pt x="65006" y="35050"/>
                </a:lnTo>
                <a:lnTo>
                  <a:pt x="64009" y="37566"/>
                </a:lnTo>
                <a:lnTo>
                  <a:pt x="63063" y="40032"/>
                </a:lnTo>
                <a:lnTo>
                  <a:pt x="61818" y="43930"/>
                </a:lnTo>
                <a:lnTo>
                  <a:pt x="60672" y="47876"/>
                </a:lnTo>
                <a:lnTo>
                  <a:pt x="61618" y="47531"/>
                </a:lnTo>
                <a:lnTo>
                  <a:pt x="62465" y="47161"/>
                </a:lnTo>
                <a:lnTo>
                  <a:pt x="63013" y="46865"/>
                </a:lnTo>
                <a:lnTo>
                  <a:pt x="63312" y="46495"/>
                </a:lnTo>
                <a:lnTo>
                  <a:pt x="63511" y="46150"/>
                </a:lnTo>
                <a:lnTo>
                  <a:pt x="63810" y="45780"/>
                </a:lnTo>
                <a:lnTo>
                  <a:pt x="64408" y="45336"/>
                </a:lnTo>
                <a:lnTo>
                  <a:pt x="65205" y="45015"/>
                </a:lnTo>
                <a:lnTo>
                  <a:pt x="66151" y="44793"/>
                </a:lnTo>
                <a:lnTo>
                  <a:pt x="67198" y="44719"/>
                </a:lnTo>
                <a:lnTo>
                  <a:pt x="68194" y="44793"/>
                </a:lnTo>
                <a:lnTo>
                  <a:pt x="69240" y="44966"/>
                </a:lnTo>
                <a:lnTo>
                  <a:pt x="69439" y="45040"/>
                </a:lnTo>
                <a:lnTo>
                  <a:pt x="70336" y="45262"/>
                </a:lnTo>
                <a:lnTo>
                  <a:pt x="70585" y="45336"/>
                </a:lnTo>
                <a:lnTo>
                  <a:pt x="70784" y="45508"/>
                </a:lnTo>
                <a:lnTo>
                  <a:pt x="70933" y="45706"/>
                </a:lnTo>
                <a:lnTo>
                  <a:pt x="70983" y="45854"/>
                </a:lnTo>
                <a:lnTo>
                  <a:pt x="70983" y="46100"/>
                </a:lnTo>
                <a:lnTo>
                  <a:pt x="71083" y="46347"/>
                </a:lnTo>
                <a:lnTo>
                  <a:pt x="71083" y="46618"/>
                </a:lnTo>
                <a:lnTo>
                  <a:pt x="70734" y="47112"/>
                </a:lnTo>
                <a:lnTo>
                  <a:pt x="70136" y="47531"/>
                </a:lnTo>
                <a:lnTo>
                  <a:pt x="69339" y="47852"/>
                </a:lnTo>
                <a:lnTo>
                  <a:pt x="68343" y="48073"/>
                </a:lnTo>
                <a:lnTo>
                  <a:pt x="67247" y="48172"/>
                </a:lnTo>
                <a:lnTo>
                  <a:pt x="66151" y="48221"/>
                </a:lnTo>
                <a:lnTo>
                  <a:pt x="65404" y="48172"/>
                </a:lnTo>
                <a:lnTo>
                  <a:pt x="64707" y="48098"/>
                </a:lnTo>
                <a:lnTo>
                  <a:pt x="63860" y="48024"/>
                </a:lnTo>
                <a:lnTo>
                  <a:pt x="63163" y="48073"/>
                </a:lnTo>
                <a:lnTo>
                  <a:pt x="62266" y="48221"/>
                </a:lnTo>
                <a:lnTo>
                  <a:pt x="61320" y="48468"/>
                </a:lnTo>
                <a:lnTo>
                  <a:pt x="60423" y="48715"/>
                </a:lnTo>
                <a:lnTo>
                  <a:pt x="60273" y="49159"/>
                </a:lnTo>
                <a:lnTo>
                  <a:pt x="60074" y="49627"/>
                </a:lnTo>
                <a:lnTo>
                  <a:pt x="58729" y="54857"/>
                </a:lnTo>
                <a:lnTo>
                  <a:pt x="57633" y="60110"/>
                </a:lnTo>
                <a:lnTo>
                  <a:pt x="57185" y="62873"/>
                </a:lnTo>
                <a:lnTo>
                  <a:pt x="56836" y="65562"/>
                </a:lnTo>
                <a:lnTo>
                  <a:pt x="56637" y="68250"/>
                </a:lnTo>
                <a:lnTo>
                  <a:pt x="56338" y="71013"/>
                </a:lnTo>
                <a:lnTo>
                  <a:pt x="55890" y="73923"/>
                </a:lnTo>
                <a:lnTo>
                  <a:pt x="54993" y="79893"/>
                </a:lnTo>
                <a:lnTo>
                  <a:pt x="54694" y="82803"/>
                </a:lnTo>
                <a:lnTo>
                  <a:pt x="54645" y="84727"/>
                </a:lnTo>
                <a:lnTo>
                  <a:pt x="54495" y="86750"/>
                </a:lnTo>
                <a:lnTo>
                  <a:pt x="54246" y="88871"/>
                </a:lnTo>
                <a:lnTo>
                  <a:pt x="54196" y="90943"/>
                </a:lnTo>
                <a:lnTo>
                  <a:pt x="54097" y="92990"/>
                </a:lnTo>
                <a:lnTo>
                  <a:pt x="54097" y="94914"/>
                </a:lnTo>
                <a:lnTo>
                  <a:pt x="54196" y="96073"/>
                </a:lnTo>
                <a:lnTo>
                  <a:pt x="54346" y="97455"/>
                </a:lnTo>
                <a:lnTo>
                  <a:pt x="54495" y="98935"/>
                </a:lnTo>
                <a:lnTo>
                  <a:pt x="54694" y="100439"/>
                </a:lnTo>
                <a:lnTo>
                  <a:pt x="55591" y="99601"/>
                </a:lnTo>
                <a:lnTo>
                  <a:pt x="56388" y="98861"/>
                </a:lnTo>
                <a:lnTo>
                  <a:pt x="57185" y="98219"/>
                </a:lnTo>
                <a:lnTo>
                  <a:pt x="58281" y="97381"/>
                </a:lnTo>
                <a:lnTo>
                  <a:pt x="59427" y="96690"/>
                </a:lnTo>
                <a:lnTo>
                  <a:pt x="60523" y="96024"/>
                </a:lnTo>
                <a:lnTo>
                  <a:pt x="61469" y="95383"/>
                </a:lnTo>
                <a:lnTo>
                  <a:pt x="62266" y="94643"/>
                </a:lnTo>
                <a:lnTo>
                  <a:pt x="63661" y="93311"/>
                </a:lnTo>
                <a:lnTo>
                  <a:pt x="65255" y="92028"/>
                </a:lnTo>
                <a:lnTo>
                  <a:pt x="66948" y="90770"/>
                </a:lnTo>
                <a:lnTo>
                  <a:pt x="68792" y="89463"/>
                </a:lnTo>
                <a:lnTo>
                  <a:pt x="70635" y="88106"/>
                </a:lnTo>
                <a:lnTo>
                  <a:pt x="72528" y="86725"/>
                </a:lnTo>
                <a:lnTo>
                  <a:pt x="74520" y="85344"/>
                </a:lnTo>
                <a:lnTo>
                  <a:pt x="76662" y="84036"/>
                </a:lnTo>
                <a:lnTo>
                  <a:pt x="78854" y="82803"/>
                </a:lnTo>
                <a:lnTo>
                  <a:pt x="81145" y="81669"/>
                </a:lnTo>
                <a:lnTo>
                  <a:pt x="84134" y="80509"/>
                </a:lnTo>
                <a:lnTo>
                  <a:pt x="87222" y="79523"/>
                </a:lnTo>
                <a:lnTo>
                  <a:pt x="90410" y="78733"/>
                </a:lnTo>
                <a:lnTo>
                  <a:pt x="93698" y="78166"/>
                </a:lnTo>
                <a:lnTo>
                  <a:pt x="96936" y="77821"/>
                </a:lnTo>
                <a:lnTo>
                  <a:pt x="100174" y="77673"/>
                </a:lnTo>
                <a:lnTo>
                  <a:pt x="103362" y="77747"/>
                </a:lnTo>
                <a:lnTo>
                  <a:pt x="106600" y="78043"/>
                </a:lnTo>
                <a:lnTo>
                  <a:pt x="109688" y="78511"/>
                </a:lnTo>
                <a:lnTo>
                  <a:pt x="112727" y="79202"/>
                </a:lnTo>
                <a:lnTo>
                  <a:pt x="113424" y="79424"/>
                </a:lnTo>
                <a:lnTo>
                  <a:pt x="114321" y="79695"/>
                </a:lnTo>
                <a:lnTo>
                  <a:pt x="115267" y="80041"/>
                </a:lnTo>
                <a:lnTo>
                  <a:pt x="116214" y="80386"/>
                </a:lnTo>
                <a:lnTo>
                  <a:pt x="117210" y="80805"/>
                </a:lnTo>
                <a:lnTo>
                  <a:pt x="118057" y="81126"/>
                </a:lnTo>
                <a:lnTo>
                  <a:pt x="118804" y="81447"/>
                </a:lnTo>
                <a:lnTo>
                  <a:pt x="119452" y="81693"/>
                </a:lnTo>
                <a:lnTo>
                  <a:pt x="119850" y="81841"/>
                </a:lnTo>
                <a:lnTo>
                  <a:pt x="120000" y="81915"/>
                </a:lnTo>
                <a:lnTo>
                  <a:pt x="119750" y="81915"/>
                </a:lnTo>
                <a:lnTo>
                  <a:pt x="119252" y="81965"/>
                </a:lnTo>
                <a:lnTo>
                  <a:pt x="118455" y="82039"/>
                </a:lnTo>
                <a:lnTo>
                  <a:pt x="117509" y="82063"/>
                </a:lnTo>
                <a:lnTo>
                  <a:pt x="116463" y="82137"/>
                </a:lnTo>
                <a:lnTo>
                  <a:pt x="114570" y="82285"/>
                </a:lnTo>
                <a:lnTo>
                  <a:pt x="113872" y="82335"/>
                </a:lnTo>
                <a:lnTo>
                  <a:pt x="113424" y="82359"/>
                </a:lnTo>
                <a:lnTo>
                  <a:pt x="108891" y="82877"/>
                </a:lnTo>
                <a:lnTo>
                  <a:pt x="104508" y="83371"/>
                </a:lnTo>
                <a:lnTo>
                  <a:pt x="100074" y="83963"/>
                </a:lnTo>
                <a:lnTo>
                  <a:pt x="95740" y="84678"/>
                </a:lnTo>
                <a:lnTo>
                  <a:pt x="91407" y="85566"/>
                </a:lnTo>
                <a:lnTo>
                  <a:pt x="87372" y="86429"/>
                </a:lnTo>
                <a:lnTo>
                  <a:pt x="83636" y="87366"/>
                </a:lnTo>
                <a:lnTo>
                  <a:pt x="79900" y="88353"/>
                </a:lnTo>
                <a:lnTo>
                  <a:pt x="76313" y="89463"/>
                </a:lnTo>
                <a:lnTo>
                  <a:pt x="72826" y="90696"/>
                </a:lnTo>
                <a:lnTo>
                  <a:pt x="69688" y="92078"/>
                </a:lnTo>
                <a:lnTo>
                  <a:pt x="66600" y="93558"/>
                </a:lnTo>
                <a:lnTo>
                  <a:pt x="63511" y="95235"/>
                </a:lnTo>
                <a:lnTo>
                  <a:pt x="60423" y="97060"/>
                </a:lnTo>
                <a:lnTo>
                  <a:pt x="59775" y="97455"/>
                </a:lnTo>
                <a:lnTo>
                  <a:pt x="58978" y="97973"/>
                </a:lnTo>
                <a:lnTo>
                  <a:pt x="58132" y="98540"/>
                </a:lnTo>
                <a:lnTo>
                  <a:pt x="57434" y="99206"/>
                </a:lnTo>
                <a:lnTo>
                  <a:pt x="56488" y="100168"/>
                </a:lnTo>
                <a:lnTo>
                  <a:pt x="55641" y="101204"/>
                </a:lnTo>
                <a:lnTo>
                  <a:pt x="55242" y="104583"/>
                </a:lnTo>
                <a:lnTo>
                  <a:pt x="55242" y="104731"/>
                </a:lnTo>
                <a:lnTo>
                  <a:pt x="55292" y="104830"/>
                </a:lnTo>
                <a:lnTo>
                  <a:pt x="55292" y="104953"/>
                </a:lnTo>
                <a:lnTo>
                  <a:pt x="55342" y="105891"/>
                </a:lnTo>
                <a:lnTo>
                  <a:pt x="55491" y="107099"/>
                </a:lnTo>
                <a:lnTo>
                  <a:pt x="55641" y="108406"/>
                </a:lnTo>
                <a:lnTo>
                  <a:pt x="55890" y="109812"/>
                </a:lnTo>
                <a:lnTo>
                  <a:pt x="56039" y="111268"/>
                </a:lnTo>
                <a:lnTo>
                  <a:pt x="56189" y="112698"/>
                </a:lnTo>
                <a:lnTo>
                  <a:pt x="56388" y="114080"/>
                </a:lnTo>
                <a:lnTo>
                  <a:pt x="56737" y="117064"/>
                </a:lnTo>
                <a:lnTo>
                  <a:pt x="57135" y="120000"/>
                </a:lnTo>
                <a:lnTo>
                  <a:pt x="55093" y="120000"/>
                </a:lnTo>
                <a:lnTo>
                  <a:pt x="55093" y="119753"/>
                </a:lnTo>
                <a:lnTo>
                  <a:pt x="54794" y="117829"/>
                </a:lnTo>
                <a:lnTo>
                  <a:pt x="54346" y="114104"/>
                </a:lnTo>
                <a:lnTo>
                  <a:pt x="54097" y="112180"/>
                </a:lnTo>
                <a:lnTo>
                  <a:pt x="53748" y="110133"/>
                </a:lnTo>
                <a:lnTo>
                  <a:pt x="53399" y="107963"/>
                </a:lnTo>
                <a:lnTo>
                  <a:pt x="53100" y="105743"/>
                </a:lnTo>
                <a:lnTo>
                  <a:pt x="52801" y="103572"/>
                </a:lnTo>
                <a:lnTo>
                  <a:pt x="52552" y="101525"/>
                </a:lnTo>
                <a:lnTo>
                  <a:pt x="52503" y="100390"/>
                </a:lnTo>
                <a:lnTo>
                  <a:pt x="52403" y="99453"/>
                </a:lnTo>
                <a:lnTo>
                  <a:pt x="52353" y="98614"/>
                </a:lnTo>
                <a:lnTo>
                  <a:pt x="52204" y="97159"/>
                </a:lnTo>
                <a:lnTo>
                  <a:pt x="52154" y="96394"/>
                </a:lnTo>
                <a:lnTo>
                  <a:pt x="52054" y="95605"/>
                </a:lnTo>
                <a:lnTo>
                  <a:pt x="52004" y="94618"/>
                </a:lnTo>
                <a:lnTo>
                  <a:pt x="52004" y="92176"/>
                </a:lnTo>
                <a:lnTo>
                  <a:pt x="52054" y="90696"/>
                </a:lnTo>
                <a:lnTo>
                  <a:pt x="52054" y="89044"/>
                </a:lnTo>
                <a:lnTo>
                  <a:pt x="52154" y="87317"/>
                </a:lnTo>
                <a:lnTo>
                  <a:pt x="52303" y="85516"/>
                </a:lnTo>
                <a:lnTo>
                  <a:pt x="51755" y="84949"/>
                </a:lnTo>
                <a:lnTo>
                  <a:pt x="51108" y="84480"/>
                </a:lnTo>
                <a:lnTo>
                  <a:pt x="50361" y="83963"/>
                </a:lnTo>
                <a:lnTo>
                  <a:pt x="49564" y="83568"/>
                </a:lnTo>
                <a:lnTo>
                  <a:pt x="48468" y="83149"/>
                </a:lnTo>
                <a:lnTo>
                  <a:pt x="47123" y="82803"/>
                </a:lnTo>
                <a:lnTo>
                  <a:pt x="45728" y="82458"/>
                </a:lnTo>
                <a:lnTo>
                  <a:pt x="44283" y="82137"/>
                </a:lnTo>
                <a:lnTo>
                  <a:pt x="42889" y="81841"/>
                </a:lnTo>
                <a:lnTo>
                  <a:pt x="41544" y="81521"/>
                </a:lnTo>
                <a:lnTo>
                  <a:pt x="40547" y="81200"/>
                </a:lnTo>
                <a:lnTo>
                  <a:pt x="39302" y="80682"/>
                </a:lnTo>
                <a:lnTo>
                  <a:pt x="38206" y="80213"/>
                </a:lnTo>
                <a:lnTo>
                  <a:pt x="37160" y="79819"/>
                </a:lnTo>
                <a:lnTo>
                  <a:pt x="37061" y="82976"/>
                </a:lnTo>
                <a:lnTo>
                  <a:pt x="37011" y="86108"/>
                </a:lnTo>
                <a:lnTo>
                  <a:pt x="36811" y="92941"/>
                </a:lnTo>
                <a:lnTo>
                  <a:pt x="36811" y="94174"/>
                </a:lnTo>
                <a:lnTo>
                  <a:pt x="36861" y="94988"/>
                </a:lnTo>
                <a:lnTo>
                  <a:pt x="36861" y="96641"/>
                </a:lnTo>
                <a:lnTo>
                  <a:pt x="36911" y="97455"/>
                </a:lnTo>
                <a:lnTo>
                  <a:pt x="36911" y="98836"/>
                </a:lnTo>
                <a:lnTo>
                  <a:pt x="37011" y="99379"/>
                </a:lnTo>
                <a:lnTo>
                  <a:pt x="37011" y="99921"/>
                </a:lnTo>
                <a:lnTo>
                  <a:pt x="37160" y="100168"/>
                </a:lnTo>
                <a:lnTo>
                  <a:pt x="37210" y="100612"/>
                </a:lnTo>
                <a:lnTo>
                  <a:pt x="37459" y="101130"/>
                </a:lnTo>
                <a:lnTo>
                  <a:pt x="37658" y="101697"/>
                </a:lnTo>
                <a:lnTo>
                  <a:pt x="38107" y="102955"/>
                </a:lnTo>
                <a:lnTo>
                  <a:pt x="38904" y="104805"/>
                </a:lnTo>
                <a:lnTo>
                  <a:pt x="40547" y="108579"/>
                </a:lnTo>
                <a:lnTo>
                  <a:pt x="41245" y="110404"/>
                </a:lnTo>
                <a:lnTo>
                  <a:pt x="41942" y="112082"/>
                </a:lnTo>
                <a:lnTo>
                  <a:pt x="42938" y="114573"/>
                </a:lnTo>
                <a:lnTo>
                  <a:pt x="43885" y="117188"/>
                </a:lnTo>
                <a:lnTo>
                  <a:pt x="44931" y="119926"/>
                </a:lnTo>
                <a:lnTo>
                  <a:pt x="42938" y="119926"/>
                </a:lnTo>
                <a:lnTo>
                  <a:pt x="42640" y="119136"/>
                </a:lnTo>
                <a:lnTo>
                  <a:pt x="42291" y="118174"/>
                </a:lnTo>
                <a:lnTo>
                  <a:pt x="41843" y="117089"/>
                </a:lnTo>
                <a:lnTo>
                  <a:pt x="41344" y="115880"/>
                </a:lnTo>
                <a:lnTo>
                  <a:pt x="40846" y="114573"/>
                </a:lnTo>
                <a:lnTo>
                  <a:pt x="40298" y="113241"/>
                </a:lnTo>
                <a:lnTo>
                  <a:pt x="39701" y="111810"/>
                </a:lnTo>
                <a:lnTo>
                  <a:pt x="39202" y="110404"/>
                </a:lnTo>
                <a:lnTo>
                  <a:pt x="38605" y="108974"/>
                </a:lnTo>
                <a:lnTo>
                  <a:pt x="38107" y="107568"/>
                </a:lnTo>
                <a:lnTo>
                  <a:pt x="37509" y="106211"/>
                </a:lnTo>
                <a:lnTo>
                  <a:pt x="37011" y="104953"/>
                </a:lnTo>
                <a:lnTo>
                  <a:pt x="36562" y="103769"/>
                </a:lnTo>
                <a:lnTo>
                  <a:pt x="36214" y="102733"/>
                </a:lnTo>
                <a:lnTo>
                  <a:pt x="35815" y="101821"/>
                </a:lnTo>
                <a:lnTo>
                  <a:pt x="35516" y="101056"/>
                </a:lnTo>
                <a:lnTo>
                  <a:pt x="35168" y="100143"/>
                </a:lnTo>
                <a:lnTo>
                  <a:pt x="34520" y="99773"/>
                </a:lnTo>
                <a:lnTo>
                  <a:pt x="33623" y="99354"/>
                </a:lnTo>
                <a:lnTo>
                  <a:pt x="32727" y="98861"/>
                </a:lnTo>
                <a:lnTo>
                  <a:pt x="31780" y="98392"/>
                </a:lnTo>
                <a:lnTo>
                  <a:pt x="30933" y="97923"/>
                </a:lnTo>
                <a:lnTo>
                  <a:pt x="30087" y="97529"/>
                </a:lnTo>
                <a:lnTo>
                  <a:pt x="29389" y="97208"/>
                </a:lnTo>
                <a:lnTo>
                  <a:pt x="28941" y="96937"/>
                </a:lnTo>
                <a:lnTo>
                  <a:pt x="26948" y="95950"/>
                </a:lnTo>
                <a:lnTo>
                  <a:pt x="26351" y="95753"/>
                </a:lnTo>
                <a:lnTo>
                  <a:pt x="24159" y="95309"/>
                </a:lnTo>
                <a:lnTo>
                  <a:pt x="22316" y="94988"/>
                </a:lnTo>
                <a:lnTo>
                  <a:pt x="20473" y="94618"/>
                </a:lnTo>
                <a:lnTo>
                  <a:pt x="16886" y="93952"/>
                </a:lnTo>
                <a:lnTo>
                  <a:pt x="13349" y="93311"/>
                </a:lnTo>
                <a:lnTo>
                  <a:pt x="12652" y="93163"/>
                </a:lnTo>
                <a:lnTo>
                  <a:pt x="11008" y="92867"/>
                </a:lnTo>
                <a:lnTo>
                  <a:pt x="10211" y="92842"/>
                </a:lnTo>
                <a:lnTo>
                  <a:pt x="9613" y="92867"/>
                </a:lnTo>
                <a:lnTo>
                  <a:pt x="8318" y="93163"/>
                </a:lnTo>
                <a:lnTo>
                  <a:pt x="7721" y="93262"/>
                </a:lnTo>
                <a:lnTo>
                  <a:pt x="6674" y="93336"/>
                </a:lnTo>
                <a:lnTo>
                  <a:pt x="5728" y="93311"/>
                </a:lnTo>
                <a:lnTo>
                  <a:pt x="4782" y="93163"/>
                </a:lnTo>
                <a:lnTo>
                  <a:pt x="3985" y="92941"/>
                </a:lnTo>
                <a:lnTo>
                  <a:pt x="3287" y="92571"/>
                </a:lnTo>
                <a:lnTo>
                  <a:pt x="2839" y="92152"/>
                </a:lnTo>
                <a:lnTo>
                  <a:pt x="2789" y="91782"/>
                </a:lnTo>
                <a:lnTo>
                  <a:pt x="2739" y="91387"/>
                </a:lnTo>
                <a:lnTo>
                  <a:pt x="2739" y="91239"/>
                </a:lnTo>
                <a:lnTo>
                  <a:pt x="2789" y="91017"/>
                </a:lnTo>
                <a:lnTo>
                  <a:pt x="2988" y="90844"/>
                </a:lnTo>
                <a:lnTo>
                  <a:pt x="3138" y="90721"/>
                </a:lnTo>
                <a:lnTo>
                  <a:pt x="3387" y="90647"/>
                </a:lnTo>
                <a:lnTo>
                  <a:pt x="3586" y="90548"/>
                </a:lnTo>
                <a:lnTo>
                  <a:pt x="3835" y="90474"/>
                </a:lnTo>
                <a:lnTo>
                  <a:pt x="4034" y="90351"/>
                </a:lnTo>
                <a:lnTo>
                  <a:pt x="4831" y="90080"/>
                </a:lnTo>
                <a:lnTo>
                  <a:pt x="5728" y="89932"/>
                </a:lnTo>
                <a:lnTo>
                  <a:pt x="6674" y="89932"/>
                </a:lnTo>
                <a:lnTo>
                  <a:pt x="7571" y="90030"/>
                </a:lnTo>
                <a:lnTo>
                  <a:pt x="8368" y="90277"/>
                </a:lnTo>
                <a:lnTo>
                  <a:pt x="9016" y="90647"/>
                </a:lnTo>
                <a:lnTo>
                  <a:pt x="9414" y="90968"/>
                </a:lnTo>
                <a:lnTo>
                  <a:pt x="9713" y="91313"/>
                </a:lnTo>
                <a:lnTo>
                  <a:pt x="10062" y="91634"/>
                </a:lnTo>
                <a:lnTo>
                  <a:pt x="10510" y="91880"/>
                </a:lnTo>
                <a:lnTo>
                  <a:pt x="11805" y="92300"/>
                </a:lnTo>
                <a:lnTo>
                  <a:pt x="13150" y="92620"/>
                </a:lnTo>
                <a:lnTo>
                  <a:pt x="16239" y="93311"/>
                </a:lnTo>
                <a:lnTo>
                  <a:pt x="19377" y="93952"/>
                </a:lnTo>
                <a:lnTo>
                  <a:pt x="22914" y="94569"/>
                </a:lnTo>
                <a:lnTo>
                  <a:pt x="24059" y="94791"/>
                </a:lnTo>
                <a:lnTo>
                  <a:pt x="25255" y="94865"/>
                </a:lnTo>
                <a:lnTo>
                  <a:pt x="25554" y="94766"/>
                </a:lnTo>
                <a:lnTo>
                  <a:pt x="25753" y="94544"/>
                </a:lnTo>
                <a:lnTo>
                  <a:pt x="25902" y="94224"/>
                </a:lnTo>
                <a:lnTo>
                  <a:pt x="26002" y="93780"/>
                </a:lnTo>
                <a:lnTo>
                  <a:pt x="26002" y="93336"/>
                </a:lnTo>
                <a:lnTo>
                  <a:pt x="26052" y="92867"/>
                </a:lnTo>
                <a:lnTo>
                  <a:pt x="26151" y="91560"/>
                </a:lnTo>
                <a:lnTo>
                  <a:pt x="26151" y="90203"/>
                </a:lnTo>
                <a:lnTo>
                  <a:pt x="26052" y="88896"/>
                </a:lnTo>
                <a:lnTo>
                  <a:pt x="26052" y="88131"/>
                </a:lnTo>
                <a:lnTo>
                  <a:pt x="25902" y="87342"/>
                </a:lnTo>
                <a:lnTo>
                  <a:pt x="25853" y="87243"/>
                </a:lnTo>
                <a:lnTo>
                  <a:pt x="25255" y="86947"/>
                </a:lnTo>
                <a:lnTo>
                  <a:pt x="25105" y="86824"/>
                </a:lnTo>
                <a:lnTo>
                  <a:pt x="25056" y="86725"/>
                </a:lnTo>
                <a:lnTo>
                  <a:pt x="25056" y="86552"/>
                </a:lnTo>
                <a:lnTo>
                  <a:pt x="24956" y="86429"/>
                </a:lnTo>
                <a:lnTo>
                  <a:pt x="24059" y="85985"/>
                </a:lnTo>
                <a:lnTo>
                  <a:pt x="23561" y="85788"/>
                </a:lnTo>
                <a:lnTo>
                  <a:pt x="23212" y="85516"/>
                </a:lnTo>
                <a:lnTo>
                  <a:pt x="22963" y="85171"/>
                </a:lnTo>
                <a:lnTo>
                  <a:pt x="22814" y="84752"/>
                </a:lnTo>
                <a:lnTo>
                  <a:pt x="22814" y="84357"/>
                </a:lnTo>
                <a:lnTo>
                  <a:pt x="22963" y="83963"/>
                </a:lnTo>
                <a:lnTo>
                  <a:pt x="23262" y="83568"/>
                </a:lnTo>
                <a:lnTo>
                  <a:pt x="23661" y="83149"/>
                </a:lnTo>
                <a:lnTo>
                  <a:pt x="24159" y="82828"/>
                </a:lnTo>
                <a:lnTo>
                  <a:pt x="24458" y="82729"/>
                </a:lnTo>
                <a:lnTo>
                  <a:pt x="24806" y="82581"/>
                </a:lnTo>
                <a:lnTo>
                  <a:pt x="25853" y="82211"/>
                </a:lnTo>
                <a:lnTo>
                  <a:pt x="26899" y="81965"/>
                </a:lnTo>
                <a:lnTo>
                  <a:pt x="27247" y="81915"/>
                </a:lnTo>
                <a:lnTo>
                  <a:pt x="27397" y="81965"/>
                </a:lnTo>
                <a:lnTo>
                  <a:pt x="27696" y="82187"/>
                </a:lnTo>
                <a:lnTo>
                  <a:pt x="28144" y="82359"/>
                </a:lnTo>
                <a:lnTo>
                  <a:pt x="28692" y="82458"/>
                </a:lnTo>
                <a:lnTo>
                  <a:pt x="29140" y="82606"/>
                </a:lnTo>
                <a:lnTo>
                  <a:pt x="30037" y="83025"/>
                </a:lnTo>
                <a:lnTo>
                  <a:pt x="30684" y="83445"/>
                </a:lnTo>
                <a:lnTo>
                  <a:pt x="31083" y="83913"/>
                </a:lnTo>
                <a:lnTo>
                  <a:pt x="31183" y="84480"/>
                </a:lnTo>
                <a:lnTo>
                  <a:pt x="30983" y="85048"/>
                </a:lnTo>
                <a:lnTo>
                  <a:pt x="30635" y="85516"/>
                </a:lnTo>
                <a:lnTo>
                  <a:pt x="30087" y="85960"/>
                </a:lnTo>
                <a:lnTo>
                  <a:pt x="29290" y="86281"/>
                </a:lnTo>
                <a:lnTo>
                  <a:pt x="28642" y="86478"/>
                </a:lnTo>
                <a:lnTo>
                  <a:pt x="28144" y="86651"/>
                </a:lnTo>
                <a:lnTo>
                  <a:pt x="27696" y="86947"/>
                </a:lnTo>
                <a:lnTo>
                  <a:pt x="27297" y="87342"/>
                </a:lnTo>
                <a:lnTo>
                  <a:pt x="27148" y="87810"/>
                </a:lnTo>
                <a:lnTo>
                  <a:pt x="27148" y="88772"/>
                </a:lnTo>
                <a:lnTo>
                  <a:pt x="27098" y="89636"/>
                </a:lnTo>
                <a:lnTo>
                  <a:pt x="27098" y="90548"/>
                </a:lnTo>
                <a:lnTo>
                  <a:pt x="26948" y="92226"/>
                </a:lnTo>
                <a:lnTo>
                  <a:pt x="26948" y="93878"/>
                </a:lnTo>
                <a:lnTo>
                  <a:pt x="27098" y="94569"/>
                </a:lnTo>
                <a:lnTo>
                  <a:pt x="27397" y="95186"/>
                </a:lnTo>
                <a:lnTo>
                  <a:pt x="28044" y="95753"/>
                </a:lnTo>
                <a:lnTo>
                  <a:pt x="28991" y="96246"/>
                </a:lnTo>
                <a:lnTo>
                  <a:pt x="31731" y="97603"/>
                </a:lnTo>
                <a:lnTo>
                  <a:pt x="32577" y="97997"/>
                </a:lnTo>
                <a:lnTo>
                  <a:pt x="33474" y="98441"/>
                </a:lnTo>
                <a:lnTo>
                  <a:pt x="34371" y="98836"/>
                </a:lnTo>
                <a:lnTo>
                  <a:pt x="35118" y="99157"/>
                </a:lnTo>
                <a:lnTo>
                  <a:pt x="35018" y="98244"/>
                </a:lnTo>
                <a:lnTo>
                  <a:pt x="35018" y="95950"/>
                </a:lnTo>
                <a:lnTo>
                  <a:pt x="35118" y="94791"/>
                </a:lnTo>
                <a:lnTo>
                  <a:pt x="35168" y="93706"/>
                </a:lnTo>
                <a:lnTo>
                  <a:pt x="35168" y="89956"/>
                </a:lnTo>
                <a:lnTo>
                  <a:pt x="35466" y="83790"/>
                </a:lnTo>
                <a:lnTo>
                  <a:pt x="35666" y="79153"/>
                </a:lnTo>
                <a:lnTo>
                  <a:pt x="34570" y="78585"/>
                </a:lnTo>
                <a:lnTo>
                  <a:pt x="33623" y="78067"/>
                </a:lnTo>
                <a:lnTo>
                  <a:pt x="32876" y="77549"/>
                </a:lnTo>
                <a:lnTo>
                  <a:pt x="32079" y="77081"/>
                </a:lnTo>
                <a:lnTo>
                  <a:pt x="31332" y="76612"/>
                </a:lnTo>
                <a:lnTo>
                  <a:pt x="30386" y="76069"/>
                </a:lnTo>
                <a:lnTo>
                  <a:pt x="29290" y="75477"/>
                </a:lnTo>
                <a:lnTo>
                  <a:pt x="27995" y="74935"/>
                </a:lnTo>
                <a:lnTo>
                  <a:pt x="26600" y="74515"/>
                </a:lnTo>
                <a:lnTo>
                  <a:pt x="25205" y="74219"/>
                </a:lnTo>
                <a:lnTo>
                  <a:pt x="23711" y="73948"/>
                </a:lnTo>
                <a:lnTo>
                  <a:pt x="23711" y="73874"/>
                </a:lnTo>
                <a:lnTo>
                  <a:pt x="24059" y="73751"/>
                </a:lnTo>
                <a:lnTo>
                  <a:pt x="24657" y="73603"/>
                </a:lnTo>
                <a:lnTo>
                  <a:pt x="25603" y="73381"/>
                </a:lnTo>
                <a:lnTo>
                  <a:pt x="26749" y="73159"/>
                </a:lnTo>
                <a:lnTo>
                  <a:pt x="28044" y="72937"/>
                </a:lnTo>
                <a:lnTo>
                  <a:pt x="29539" y="72764"/>
                </a:lnTo>
                <a:lnTo>
                  <a:pt x="31133" y="72616"/>
                </a:lnTo>
                <a:lnTo>
                  <a:pt x="32876" y="72542"/>
                </a:lnTo>
                <a:lnTo>
                  <a:pt x="34669" y="72493"/>
                </a:lnTo>
                <a:lnTo>
                  <a:pt x="36513" y="72616"/>
                </a:lnTo>
                <a:lnTo>
                  <a:pt x="36562" y="72295"/>
                </a:lnTo>
                <a:lnTo>
                  <a:pt x="36662" y="71876"/>
                </a:lnTo>
                <a:lnTo>
                  <a:pt x="36662" y="70495"/>
                </a:lnTo>
                <a:lnTo>
                  <a:pt x="37061" y="67116"/>
                </a:lnTo>
                <a:lnTo>
                  <a:pt x="37359" y="64131"/>
                </a:lnTo>
                <a:lnTo>
                  <a:pt x="37608" y="62651"/>
                </a:lnTo>
                <a:lnTo>
                  <a:pt x="37907" y="61146"/>
                </a:lnTo>
                <a:lnTo>
                  <a:pt x="37509" y="60974"/>
                </a:lnTo>
                <a:lnTo>
                  <a:pt x="36911" y="60727"/>
                </a:lnTo>
                <a:lnTo>
                  <a:pt x="36114" y="60357"/>
                </a:lnTo>
                <a:lnTo>
                  <a:pt x="35168" y="59963"/>
                </a:lnTo>
                <a:lnTo>
                  <a:pt x="34122" y="59593"/>
                </a:lnTo>
                <a:lnTo>
                  <a:pt x="33125" y="59149"/>
                </a:lnTo>
                <a:lnTo>
                  <a:pt x="32029" y="58754"/>
                </a:lnTo>
                <a:lnTo>
                  <a:pt x="31083" y="58359"/>
                </a:lnTo>
                <a:lnTo>
                  <a:pt x="30186" y="58039"/>
                </a:lnTo>
                <a:lnTo>
                  <a:pt x="29539" y="57743"/>
                </a:lnTo>
                <a:lnTo>
                  <a:pt x="28991" y="57545"/>
                </a:lnTo>
                <a:lnTo>
                  <a:pt x="28792" y="57496"/>
                </a:lnTo>
                <a:lnTo>
                  <a:pt x="27596" y="57126"/>
                </a:lnTo>
                <a:lnTo>
                  <a:pt x="26450" y="56904"/>
                </a:lnTo>
                <a:lnTo>
                  <a:pt x="25105" y="56830"/>
                </a:lnTo>
                <a:lnTo>
                  <a:pt x="23711" y="56855"/>
                </a:lnTo>
                <a:lnTo>
                  <a:pt x="20323" y="57151"/>
                </a:lnTo>
                <a:lnTo>
                  <a:pt x="17036" y="57521"/>
                </a:lnTo>
                <a:lnTo>
                  <a:pt x="15292" y="57693"/>
                </a:lnTo>
                <a:lnTo>
                  <a:pt x="13599" y="57891"/>
                </a:lnTo>
                <a:lnTo>
                  <a:pt x="12702" y="57989"/>
                </a:lnTo>
                <a:lnTo>
                  <a:pt x="11656" y="58063"/>
                </a:lnTo>
                <a:lnTo>
                  <a:pt x="10809" y="58211"/>
                </a:lnTo>
                <a:lnTo>
                  <a:pt x="9962" y="58433"/>
                </a:lnTo>
                <a:lnTo>
                  <a:pt x="9613" y="58655"/>
                </a:lnTo>
                <a:lnTo>
                  <a:pt x="9414" y="58877"/>
                </a:lnTo>
                <a:lnTo>
                  <a:pt x="9265" y="59075"/>
                </a:lnTo>
                <a:lnTo>
                  <a:pt x="9016" y="59346"/>
                </a:lnTo>
                <a:lnTo>
                  <a:pt x="8518" y="59765"/>
                </a:lnTo>
                <a:lnTo>
                  <a:pt x="7770" y="60110"/>
                </a:lnTo>
                <a:lnTo>
                  <a:pt x="6924" y="60382"/>
                </a:lnTo>
                <a:lnTo>
                  <a:pt x="5778" y="60604"/>
                </a:lnTo>
                <a:lnTo>
                  <a:pt x="4682" y="60653"/>
                </a:lnTo>
                <a:lnTo>
                  <a:pt x="3586" y="60530"/>
                </a:lnTo>
                <a:lnTo>
                  <a:pt x="2640" y="60283"/>
                </a:lnTo>
                <a:lnTo>
                  <a:pt x="1693" y="59913"/>
                </a:lnTo>
                <a:lnTo>
                  <a:pt x="1394" y="59691"/>
                </a:lnTo>
                <a:lnTo>
                  <a:pt x="1046" y="59494"/>
                </a:lnTo>
                <a:lnTo>
                  <a:pt x="647" y="59297"/>
                </a:lnTo>
                <a:lnTo>
                  <a:pt x="149" y="59198"/>
                </a:lnTo>
                <a:lnTo>
                  <a:pt x="0" y="59124"/>
                </a:lnTo>
                <a:lnTo>
                  <a:pt x="0" y="58951"/>
                </a:lnTo>
                <a:lnTo>
                  <a:pt x="149" y="58680"/>
                </a:lnTo>
                <a:lnTo>
                  <a:pt x="597" y="58113"/>
                </a:lnTo>
                <a:lnTo>
                  <a:pt x="1245" y="57447"/>
                </a:lnTo>
                <a:lnTo>
                  <a:pt x="1743" y="57151"/>
                </a:lnTo>
                <a:lnTo>
                  <a:pt x="2490" y="56904"/>
                </a:lnTo>
                <a:lnTo>
                  <a:pt x="3287" y="56682"/>
                </a:lnTo>
                <a:lnTo>
                  <a:pt x="4234" y="56534"/>
                </a:lnTo>
                <a:lnTo>
                  <a:pt x="5379" y="56460"/>
                </a:lnTo>
                <a:lnTo>
                  <a:pt x="6475" y="56509"/>
                </a:lnTo>
                <a:lnTo>
                  <a:pt x="7073" y="56657"/>
                </a:lnTo>
                <a:lnTo>
                  <a:pt x="7571" y="56830"/>
                </a:lnTo>
                <a:lnTo>
                  <a:pt x="8069" y="57052"/>
                </a:lnTo>
                <a:lnTo>
                  <a:pt x="8567" y="57200"/>
                </a:lnTo>
                <a:lnTo>
                  <a:pt x="8816" y="57225"/>
                </a:lnTo>
                <a:lnTo>
                  <a:pt x="9414" y="57225"/>
                </a:lnTo>
                <a:lnTo>
                  <a:pt x="9613" y="57274"/>
                </a:lnTo>
                <a:lnTo>
                  <a:pt x="9763" y="57299"/>
                </a:lnTo>
                <a:lnTo>
                  <a:pt x="9912" y="57373"/>
                </a:lnTo>
                <a:lnTo>
                  <a:pt x="10062" y="57422"/>
                </a:lnTo>
                <a:lnTo>
                  <a:pt x="10112" y="57496"/>
                </a:lnTo>
                <a:lnTo>
                  <a:pt x="10261" y="57521"/>
                </a:lnTo>
                <a:lnTo>
                  <a:pt x="10510" y="57521"/>
                </a:lnTo>
                <a:lnTo>
                  <a:pt x="12054" y="57447"/>
                </a:lnTo>
                <a:lnTo>
                  <a:pt x="13648" y="57348"/>
                </a:lnTo>
                <a:lnTo>
                  <a:pt x="16288" y="57126"/>
                </a:lnTo>
                <a:lnTo>
                  <a:pt x="19028" y="56904"/>
                </a:lnTo>
                <a:lnTo>
                  <a:pt x="21519" y="56608"/>
                </a:lnTo>
                <a:lnTo>
                  <a:pt x="22465" y="56509"/>
                </a:lnTo>
                <a:lnTo>
                  <a:pt x="23362" y="56435"/>
                </a:lnTo>
                <a:lnTo>
                  <a:pt x="24159" y="56312"/>
                </a:lnTo>
                <a:lnTo>
                  <a:pt x="24806" y="56213"/>
                </a:lnTo>
                <a:lnTo>
                  <a:pt x="25255" y="56065"/>
                </a:lnTo>
                <a:lnTo>
                  <a:pt x="25354" y="55893"/>
                </a:lnTo>
                <a:lnTo>
                  <a:pt x="25105" y="55523"/>
                </a:lnTo>
                <a:lnTo>
                  <a:pt x="24358" y="54783"/>
                </a:lnTo>
                <a:lnTo>
                  <a:pt x="23511" y="53993"/>
                </a:lnTo>
                <a:lnTo>
                  <a:pt x="22565" y="53204"/>
                </a:lnTo>
                <a:lnTo>
                  <a:pt x="20772" y="51847"/>
                </a:lnTo>
                <a:lnTo>
                  <a:pt x="18929" y="50491"/>
                </a:lnTo>
                <a:lnTo>
                  <a:pt x="15790" y="50071"/>
                </a:lnTo>
                <a:lnTo>
                  <a:pt x="12652" y="49677"/>
                </a:lnTo>
                <a:lnTo>
                  <a:pt x="11755" y="49553"/>
                </a:lnTo>
                <a:lnTo>
                  <a:pt x="10709" y="49405"/>
                </a:lnTo>
                <a:lnTo>
                  <a:pt x="9613" y="49307"/>
                </a:lnTo>
                <a:lnTo>
                  <a:pt x="8518" y="49233"/>
                </a:lnTo>
                <a:lnTo>
                  <a:pt x="7471" y="49307"/>
                </a:lnTo>
                <a:lnTo>
                  <a:pt x="6525" y="49479"/>
                </a:lnTo>
                <a:lnTo>
                  <a:pt x="5429" y="49726"/>
                </a:lnTo>
                <a:lnTo>
                  <a:pt x="4234" y="49849"/>
                </a:lnTo>
                <a:lnTo>
                  <a:pt x="3088" y="49800"/>
                </a:lnTo>
                <a:lnTo>
                  <a:pt x="1992" y="49677"/>
                </a:lnTo>
                <a:lnTo>
                  <a:pt x="1095" y="49381"/>
                </a:lnTo>
                <a:lnTo>
                  <a:pt x="597" y="49011"/>
                </a:lnTo>
                <a:lnTo>
                  <a:pt x="348" y="48493"/>
                </a:lnTo>
                <a:lnTo>
                  <a:pt x="298" y="48000"/>
                </a:lnTo>
                <a:lnTo>
                  <a:pt x="597" y="47457"/>
                </a:lnTo>
                <a:lnTo>
                  <a:pt x="1046" y="46964"/>
                </a:lnTo>
                <a:lnTo>
                  <a:pt x="1743" y="46569"/>
                </a:lnTo>
                <a:lnTo>
                  <a:pt x="2789" y="46322"/>
                </a:lnTo>
                <a:lnTo>
                  <a:pt x="3985" y="46199"/>
                </a:lnTo>
                <a:lnTo>
                  <a:pt x="5230" y="46273"/>
                </a:lnTo>
                <a:lnTo>
                  <a:pt x="6326" y="46470"/>
                </a:lnTo>
                <a:lnTo>
                  <a:pt x="7173" y="46766"/>
                </a:lnTo>
                <a:lnTo>
                  <a:pt x="7721" y="47038"/>
                </a:lnTo>
                <a:lnTo>
                  <a:pt x="8567" y="48024"/>
                </a:lnTo>
                <a:lnTo>
                  <a:pt x="9115" y="48345"/>
                </a:lnTo>
                <a:lnTo>
                  <a:pt x="9763" y="48567"/>
                </a:lnTo>
                <a:lnTo>
                  <a:pt x="10510" y="48715"/>
                </a:lnTo>
                <a:lnTo>
                  <a:pt x="11307" y="48863"/>
                </a:lnTo>
                <a:lnTo>
                  <a:pt x="14694" y="49405"/>
                </a:lnTo>
                <a:lnTo>
                  <a:pt x="18082" y="49923"/>
                </a:lnTo>
                <a:lnTo>
                  <a:pt x="17484" y="49553"/>
                </a:lnTo>
                <a:lnTo>
                  <a:pt x="16836" y="49233"/>
                </a:lnTo>
                <a:lnTo>
                  <a:pt x="16239" y="49035"/>
                </a:lnTo>
                <a:lnTo>
                  <a:pt x="15591" y="48912"/>
                </a:lnTo>
                <a:lnTo>
                  <a:pt x="14844" y="48838"/>
                </a:lnTo>
                <a:lnTo>
                  <a:pt x="14146" y="48690"/>
                </a:lnTo>
                <a:lnTo>
                  <a:pt x="13300" y="48419"/>
                </a:lnTo>
                <a:lnTo>
                  <a:pt x="12652" y="48098"/>
                </a:lnTo>
                <a:lnTo>
                  <a:pt x="12254" y="47704"/>
                </a:lnTo>
                <a:lnTo>
                  <a:pt x="12104" y="47260"/>
                </a:lnTo>
                <a:lnTo>
                  <a:pt x="12204" y="46791"/>
                </a:lnTo>
                <a:lnTo>
                  <a:pt x="12652" y="46322"/>
                </a:lnTo>
                <a:lnTo>
                  <a:pt x="12851" y="46174"/>
                </a:lnTo>
                <a:lnTo>
                  <a:pt x="13300" y="45804"/>
                </a:lnTo>
                <a:lnTo>
                  <a:pt x="13449" y="45730"/>
                </a:lnTo>
                <a:lnTo>
                  <a:pt x="13798" y="45632"/>
                </a:lnTo>
                <a:lnTo>
                  <a:pt x="14146" y="45558"/>
                </a:lnTo>
                <a:lnTo>
                  <a:pt x="14445" y="45508"/>
                </a:lnTo>
                <a:lnTo>
                  <a:pt x="15193" y="45484"/>
                </a:lnTo>
                <a:lnTo>
                  <a:pt x="15990" y="45459"/>
                </a:lnTo>
                <a:lnTo>
                  <a:pt x="17036" y="45582"/>
                </a:lnTo>
                <a:lnTo>
                  <a:pt x="17783" y="45854"/>
                </a:lnTo>
                <a:lnTo>
                  <a:pt x="18430" y="46174"/>
                </a:lnTo>
                <a:lnTo>
                  <a:pt x="18779" y="46618"/>
                </a:lnTo>
                <a:lnTo>
                  <a:pt x="19028" y="47087"/>
                </a:lnTo>
                <a:lnTo>
                  <a:pt x="19078" y="47580"/>
                </a:lnTo>
                <a:lnTo>
                  <a:pt x="18929" y="48024"/>
                </a:lnTo>
                <a:lnTo>
                  <a:pt x="18729" y="48493"/>
                </a:lnTo>
                <a:lnTo>
                  <a:pt x="18630" y="48937"/>
                </a:lnTo>
                <a:lnTo>
                  <a:pt x="19028" y="49381"/>
                </a:lnTo>
                <a:lnTo>
                  <a:pt x="19476" y="49775"/>
                </a:lnTo>
                <a:lnTo>
                  <a:pt x="19975" y="50219"/>
                </a:lnTo>
                <a:lnTo>
                  <a:pt x="22963" y="50565"/>
                </a:lnTo>
                <a:lnTo>
                  <a:pt x="25853" y="51009"/>
                </a:lnTo>
                <a:lnTo>
                  <a:pt x="26052" y="51058"/>
                </a:lnTo>
                <a:lnTo>
                  <a:pt x="26500" y="51083"/>
                </a:lnTo>
                <a:lnTo>
                  <a:pt x="26998" y="51132"/>
                </a:lnTo>
                <a:lnTo>
                  <a:pt x="27447" y="51132"/>
                </a:lnTo>
                <a:lnTo>
                  <a:pt x="27845" y="51083"/>
                </a:lnTo>
                <a:lnTo>
                  <a:pt x="27845" y="51009"/>
                </a:lnTo>
                <a:lnTo>
                  <a:pt x="25902" y="49627"/>
                </a:lnTo>
                <a:lnTo>
                  <a:pt x="23960" y="48098"/>
                </a:lnTo>
                <a:lnTo>
                  <a:pt x="21718" y="46569"/>
                </a:lnTo>
                <a:lnTo>
                  <a:pt x="21419" y="46322"/>
                </a:lnTo>
                <a:lnTo>
                  <a:pt x="21021" y="46002"/>
                </a:lnTo>
                <a:lnTo>
                  <a:pt x="20473" y="45582"/>
                </a:lnTo>
                <a:lnTo>
                  <a:pt x="19975" y="45237"/>
                </a:lnTo>
                <a:lnTo>
                  <a:pt x="19377" y="44867"/>
                </a:lnTo>
                <a:lnTo>
                  <a:pt x="18929" y="44620"/>
                </a:lnTo>
                <a:lnTo>
                  <a:pt x="18580" y="44472"/>
                </a:lnTo>
                <a:lnTo>
                  <a:pt x="17683" y="44398"/>
                </a:lnTo>
                <a:lnTo>
                  <a:pt x="16836" y="44349"/>
                </a:lnTo>
                <a:lnTo>
                  <a:pt x="15940" y="44398"/>
                </a:lnTo>
                <a:lnTo>
                  <a:pt x="15043" y="44324"/>
                </a:lnTo>
                <a:lnTo>
                  <a:pt x="14146" y="44176"/>
                </a:lnTo>
                <a:lnTo>
                  <a:pt x="13349" y="43880"/>
                </a:lnTo>
                <a:lnTo>
                  <a:pt x="12702" y="43510"/>
                </a:lnTo>
                <a:lnTo>
                  <a:pt x="12353" y="43091"/>
                </a:lnTo>
                <a:lnTo>
                  <a:pt x="12104" y="42647"/>
                </a:lnTo>
                <a:lnTo>
                  <a:pt x="12104" y="42129"/>
                </a:lnTo>
                <a:lnTo>
                  <a:pt x="12403" y="41636"/>
                </a:lnTo>
                <a:lnTo>
                  <a:pt x="12901" y="41216"/>
                </a:lnTo>
                <a:lnTo>
                  <a:pt x="13748" y="40871"/>
                </a:lnTo>
                <a:lnTo>
                  <a:pt x="14595" y="40575"/>
                </a:lnTo>
                <a:lnTo>
                  <a:pt x="15591" y="40353"/>
                </a:lnTo>
                <a:lnTo>
                  <a:pt x="16587" y="40254"/>
                </a:lnTo>
                <a:lnTo>
                  <a:pt x="17534" y="40180"/>
                </a:lnTo>
                <a:lnTo>
                  <a:pt x="18430" y="40205"/>
                </a:lnTo>
                <a:lnTo>
                  <a:pt x="19078" y="40328"/>
                </a:lnTo>
                <a:lnTo>
                  <a:pt x="20124" y="40674"/>
                </a:lnTo>
                <a:lnTo>
                  <a:pt x="20871" y="41167"/>
                </a:lnTo>
                <a:lnTo>
                  <a:pt x="21220" y="41734"/>
                </a:lnTo>
                <a:lnTo>
                  <a:pt x="21270" y="42326"/>
                </a:lnTo>
                <a:lnTo>
                  <a:pt x="21170" y="42622"/>
                </a:lnTo>
                <a:lnTo>
                  <a:pt x="20871" y="42943"/>
                </a:lnTo>
                <a:lnTo>
                  <a:pt x="20473" y="43313"/>
                </a:lnTo>
                <a:lnTo>
                  <a:pt x="20273" y="43634"/>
                </a:lnTo>
                <a:lnTo>
                  <a:pt x="20124" y="43954"/>
                </a:lnTo>
                <a:lnTo>
                  <a:pt x="20174" y="44250"/>
                </a:lnTo>
                <a:lnTo>
                  <a:pt x="20323" y="44398"/>
                </a:lnTo>
                <a:lnTo>
                  <a:pt x="20622" y="44645"/>
                </a:lnTo>
                <a:lnTo>
                  <a:pt x="21021" y="44941"/>
                </a:lnTo>
                <a:lnTo>
                  <a:pt x="21419" y="45311"/>
                </a:lnTo>
                <a:lnTo>
                  <a:pt x="21867" y="45632"/>
                </a:lnTo>
                <a:lnTo>
                  <a:pt x="22316" y="45878"/>
                </a:lnTo>
                <a:lnTo>
                  <a:pt x="22615" y="46100"/>
                </a:lnTo>
                <a:lnTo>
                  <a:pt x="22814" y="46150"/>
                </a:lnTo>
                <a:lnTo>
                  <a:pt x="23063" y="46026"/>
                </a:lnTo>
                <a:lnTo>
                  <a:pt x="23262" y="45804"/>
                </a:lnTo>
                <a:lnTo>
                  <a:pt x="23561" y="45582"/>
                </a:lnTo>
                <a:lnTo>
                  <a:pt x="23810" y="45459"/>
                </a:lnTo>
                <a:lnTo>
                  <a:pt x="24159" y="45311"/>
                </a:lnTo>
                <a:lnTo>
                  <a:pt x="24607" y="45114"/>
                </a:lnTo>
                <a:lnTo>
                  <a:pt x="25205" y="44892"/>
                </a:lnTo>
                <a:lnTo>
                  <a:pt x="25603" y="44744"/>
                </a:lnTo>
                <a:lnTo>
                  <a:pt x="26002" y="44694"/>
                </a:lnTo>
                <a:lnTo>
                  <a:pt x="26899" y="44645"/>
                </a:lnTo>
                <a:lnTo>
                  <a:pt x="27745" y="44571"/>
                </a:lnTo>
                <a:lnTo>
                  <a:pt x="28642" y="44546"/>
                </a:lnTo>
                <a:lnTo>
                  <a:pt x="29539" y="44571"/>
                </a:lnTo>
                <a:lnTo>
                  <a:pt x="29738" y="44620"/>
                </a:lnTo>
                <a:lnTo>
                  <a:pt x="30485" y="44744"/>
                </a:lnTo>
                <a:lnTo>
                  <a:pt x="30684" y="44744"/>
                </a:lnTo>
                <a:lnTo>
                  <a:pt x="30933" y="44571"/>
                </a:lnTo>
                <a:lnTo>
                  <a:pt x="30983" y="44250"/>
                </a:lnTo>
                <a:lnTo>
                  <a:pt x="31083" y="43880"/>
                </a:lnTo>
                <a:lnTo>
                  <a:pt x="31083" y="43313"/>
                </a:lnTo>
                <a:lnTo>
                  <a:pt x="31133" y="42795"/>
                </a:lnTo>
                <a:lnTo>
                  <a:pt x="31133" y="42277"/>
                </a:lnTo>
                <a:lnTo>
                  <a:pt x="30983" y="41784"/>
                </a:lnTo>
                <a:lnTo>
                  <a:pt x="30684" y="41438"/>
                </a:lnTo>
                <a:lnTo>
                  <a:pt x="30236" y="41216"/>
                </a:lnTo>
                <a:lnTo>
                  <a:pt x="29240" y="40797"/>
                </a:lnTo>
                <a:lnTo>
                  <a:pt x="28542" y="40402"/>
                </a:lnTo>
                <a:lnTo>
                  <a:pt x="28144" y="39909"/>
                </a:lnTo>
                <a:lnTo>
                  <a:pt x="28044" y="39366"/>
                </a:lnTo>
                <a:lnTo>
                  <a:pt x="28194" y="38972"/>
                </a:lnTo>
                <a:lnTo>
                  <a:pt x="28642" y="38528"/>
                </a:lnTo>
                <a:lnTo>
                  <a:pt x="29290" y="38133"/>
                </a:lnTo>
                <a:lnTo>
                  <a:pt x="30087" y="37738"/>
                </a:lnTo>
                <a:lnTo>
                  <a:pt x="31083" y="37442"/>
                </a:lnTo>
                <a:lnTo>
                  <a:pt x="32079" y="37294"/>
                </a:lnTo>
                <a:lnTo>
                  <a:pt x="33275" y="37294"/>
                </a:lnTo>
                <a:lnTo>
                  <a:pt x="34420" y="37516"/>
                </a:lnTo>
                <a:lnTo>
                  <a:pt x="35267" y="37812"/>
                </a:lnTo>
                <a:lnTo>
                  <a:pt x="35915" y="38108"/>
                </a:lnTo>
                <a:lnTo>
                  <a:pt x="36413" y="38454"/>
                </a:lnTo>
                <a:lnTo>
                  <a:pt x="36712" y="38873"/>
                </a:lnTo>
                <a:lnTo>
                  <a:pt x="36712" y="39342"/>
                </a:lnTo>
                <a:lnTo>
                  <a:pt x="36413" y="39835"/>
                </a:lnTo>
                <a:lnTo>
                  <a:pt x="35965" y="40254"/>
                </a:lnTo>
                <a:lnTo>
                  <a:pt x="35317" y="40600"/>
                </a:lnTo>
                <a:lnTo>
                  <a:pt x="34669" y="40945"/>
                </a:lnTo>
                <a:lnTo>
                  <a:pt x="33922" y="41216"/>
                </a:lnTo>
                <a:lnTo>
                  <a:pt x="33325" y="41586"/>
                </a:lnTo>
                <a:lnTo>
                  <a:pt x="32876" y="42030"/>
                </a:lnTo>
                <a:lnTo>
                  <a:pt x="32378" y="43091"/>
                </a:lnTo>
                <a:lnTo>
                  <a:pt x="32079" y="44176"/>
                </a:lnTo>
                <a:lnTo>
                  <a:pt x="31880" y="45237"/>
                </a:lnTo>
                <a:lnTo>
                  <a:pt x="31880" y="45656"/>
                </a:lnTo>
                <a:lnTo>
                  <a:pt x="32079" y="46076"/>
                </a:lnTo>
                <a:lnTo>
                  <a:pt x="32229" y="46495"/>
                </a:lnTo>
                <a:lnTo>
                  <a:pt x="32079" y="46865"/>
                </a:lnTo>
                <a:lnTo>
                  <a:pt x="31631" y="47580"/>
                </a:lnTo>
                <a:lnTo>
                  <a:pt x="31481" y="47950"/>
                </a:lnTo>
                <a:lnTo>
                  <a:pt x="31631" y="48295"/>
                </a:lnTo>
                <a:lnTo>
                  <a:pt x="32029" y="48616"/>
                </a:lnTo>
                <a:lnTo>
                  <a:pt x="32478" y="48863"/>
                </a:lnTo>
                <a:lnTo>
                  <a:pt x="32876" y="49159"/>
                </a:lnTo>
                <a:lnTo>
                  <a:pt x="33872" y="49800"/>
                </a:lnTo>
                <a:lnTo>
                  <a:pt x="34819" y="50491"/>
                </a:lnTo>
                <a:lnTo>
                  <a:pt x="37160" y="51946"/>
                </a:lnTo>
                <a:lnTo>
                  <a:pt x="39651" y="53377"/>
                </a:lnTo>
                <a:lnTo>
                  <a:pt x="39850" y="53549"/>
                </a:lnTo>
                <a:lnTo>
                  <a:pt x="40298" y="53771"/>
                </a:lnTo>
                <a:lnTo>
                  <a:pt x="40747" y="54018"/>
                </a:lnTo>
                <a:lnTo>
                  <a:pt x="41195" y="54240"/>
                </a:lnTo>
                <a:lnTo>
                  <a:pt x="41643" y="54314"/>
                </a:lnTo>
                <a:lnTo>
                  <a:pt x="41992" y="54215"/>
                </a:lnTo>
                <a:lnTo>
                  <a:pt x="42440" y="54018"/>
                </a:lnTo>
                <a:lnTo>
                  <a:pt x="42789" y="53771"/>
                </a:lnTo>
                <a:lnTo>
                  <a:pt x="43188" y="53549"/>
                </a:lnTo>
                <a:lnTo>
                  <a:pt x="43387" y="53401"/>
                </a:lnTo>
                <a:lnTo>
                  <a:pt x="44283" y="52785"/>
                </a:lnTo>
                <a:lnTo>
                  <a:pt x="44782" y="52217"/>
                </a:lnTo>
                <a:lnTo>
                  <a:pt x="45031" y="51551"/>
                </a:lnTo>
                <a:lnTo>
                  <a:pt x="44931" y="50836"/>
                </a:lnTo>
                <a:lnTo>
                  <a:pt x="44582" y="49726"/>
                </a:lnTo>
                <a:lnTo>
                  <a:pt x="44134" y="48641"/>
                </a:lnTo>
                <a:lnTo>
                  <a:pt x="43636" y="47556"/>
                </a:lnTo>
                <a:lnTo>
                  <a:pt x="42889" y="45804"/>
                </a:lnTo>
                <a:lnTo>
                  <a:pt x="42739" y="45459"/>
                </a:lnTo>
                <a:lnTo>
                  <a:pt x="42640" y="45089"/>
                </a:lnTo>
                <a:lnTo>
                  <a:pt x="42490" y="44694"/>
                </a:lnTo>
                <a:lnTo>
                  <a:pt x="42241" y="44349"/>
                </a:lnTo>
                <a:lnTo>
                  <a:pt x="41793" y="44053"/>
                </a:lnTo>
                <a:lnTo>
                  <a:pt x="41344" y="43880"/>
                </a:lnTo>
                <a:lnTo>
                  <a:pt x="40896" y="43782"/>
                </a:lnTo>
                <a:lnTo>
                  <a:pt x="40398" y="43708"/>
                </a:lnTo>
                <a:lnTo>
                  <a:pt x="39800" y="43584"/>
                </a:lnTo>
                <a:lnTo>
                  <a:pt x="38754" y="43338"/>
                </a:lnTo>
                <a:lnTo>
                  <a:pt x="38057" y="42968"/>
                </a:lnTo>
                <a:lnTo>
                  <a:pt x="37459" y="42548"/>
                </a:lnTo>
                <a:lnTo>
                  <a:pt x="37011" y="41981"/>
                </a:lnTo>
                <a:lnTo>
                  <a:pt x="37011" y="41438"/>
                </a:lnTo>
                <a:lnTo>
                  <a:pt x="37210" y="40945"/>
                </a:lnTo>
                <a:lnTo>
                  <a:pt x="37808" y="40427"/>
                </a:lnTo>
                <a:lnTo>
                  <a:pt x="38704" y="39958"/>
                </a:lnTo>
                <a:lnTo>
                  <a:pt x="39053" y="39810"/>
                </a:lnTo>
                <a:lnTo>
                  <a:pt x="39651" y="39638"/>
                </a:lnTo>
                <a:lnTo>
                  <a:pt x="40448" y="39440"/>
                </a:lnTo>
                <a:lnTo>
                  <a:pt x="41344" y="39342"/>
                </a:lnTo>
                <a:lnTo>
                  <a:pt x="42391" y="39292"/>
                </a:lnTo>
                <a:lnTo>
                  <a:pt x="43337" y="39366"/>
                </a:lnTo>
                <a:lnTo>
                  <a:pt x="44333" y="39638"/>
                </a:lnTo>
                <a:lnTo>
                  <a:pt x="45330" y="40106"/>
                </a:lnTo>
                <a:lnTo>
                  <a:pt x="46027" y="40649"/>
                </a:lnTo>
                <a:lnTo>
                  <a:pt x="46326" y="41118"/>
                </a:lnTo>
                <a:lnTo>
                  <a:pt x="46475" y="41660"/>
                </a:lnTo>
                <a:lnTo>
                  <a:pt x="46326" y="42203"/>
                </a:lnTo>
                <a:lnTo>
                  <a:pt x="45977" y="42499"/>
                </a:lnTo>
                <a:lnTo>
                  <a:pt x="45529" y="42746"/>
                </a:lnTo>
                <a:lnTo>
                  <a:pt x="45031" y="43017"/>
                </a:lnTo>
                <a:lnTo>
                  <a:pt x="44632" y="43313"/>
                </a:lnTo>
                <a:lnTo>
                  <a:pt x="44582" y="43412"/>
                </a:lnTo>
                <a:lnTo>
                  <a:pt x="44582" y="43708"/>
                </a:lnTo>
                <a:lnTo>
                  <a:pt x="44483" y="43806"/>
                </a:lnTo>
                <a:lnTo>
                  <a:pt x="44333" y="43880"/>
                </a:lnTo>
                <a:lnTo>
                  <a:pt x="44283" y="43954"/>
                </a:lnTo>
                <a:lnTo>
                  <a:pt x="43985" y="44102"/>
                </a:lnTo>
                <a:lnTo>
                  <a:pt x="43885" y="44176"/>
                </a:lnTo>
                <a:lnTo>
                  <a:pt x="43885" y="44793"/>
                </a:lnTo>
                <a:lnTo>
                  <a:pt x="44034" y="45336"/>
                </a:lnTo>
                <a:lnTo>
                  <a:pt x="44184" y="45854"/>
                </a:lnTo>
                <a:lnTo>
                  <a:pt x="44582" y="47161"/>
                </a:lnTo>
                <a:lnTo>
                  <a:pt x="45031" y="48493"/>
                </a:lnTo>
                <a:lnTo>
                  <a:pt x="45579" y="49726"/>
                </a:lnTo>
                <a:lnTo>
                  <a:pt x="45728" y="50219"/>
                </a:lnTo>
                <a:lnTo>
                  <a:pt x="45977" y="50639"/>
                </a:lnTo>
                <a:lnTo>
                  <a:pt x="46127" y="51058"/>
                </a:lnTo>
                <a:lnTo>
                  <a:pt x="46425" y="51379"/>
                </a:lnTo>
                <a:lnTo>
                  <a:pt x="46724" y="51601"/>
                </a:lnTo>
                <a:lnTo>
                  <a:pt x="47073" y="51625"/>
                </a:lnTo>
                <a:lnTo>
                  <a:pt x="47970" y="51527"/>
                </a:lnTo>
                <a:lnTo>
                  <a:pt x="48816" y="51305"/>
                </a:lnTo>
                <a:lnTo>
                  <a:pt x="49613" y="51132"/>
                </a:lnTo>
                <a:lnTo>
                  <a:pt x="51457" y="50639"/>
                </a:lnTo>
                <a:lnTo>
                  <a:pt x="53300" y="50145"/>
                </a:lnTo>
                <a:lnTo>
                  <a:pt x="56039" y="49331"/>
                </a:lnTo>
                <a:lnTo>
                  <a:pt x="58580" y="48542"/>
                </a:lnTo>
                <a:lnTo>
                  <a:pt x="59327" y="46026"/>
                </a:lnTo>
                <a:lnTo>
                  <a:pt x="61369" y="40057"/>
                </a:lnTo>
                <a:lnTo>
                  <a:pt x="63611" y="34088"/>
                </a:lnTo>
                <a:lnTo>
                  <a:pt x="63810" y="33521"/>
                </a:lnTo>
                <a:lnTo>
                  <a:pt x="64109" y="32781"/>
                </a:lnTo>
                <a:lnTo>
                  <a:pt x="64408" y="31991"/>
                </a:lnTo>
                <a:lnTo>
                  <a:pt x="64707" y="31153"/>
                </a:lnTo>
                <a:lnTo>
                  <a:pt x="64906" y="30314"/>
                </a:lnTo>
                <a:lnTo>
                  <a:pt x="65056" y="29475"/>
                </a:lnTo>
                <a:lnTo>
                  <a:pt x="65056" y="28711"/>
                </a:lnTo>
                <a:lnTo>
                  <a:pt x="65006" y="28069"/>
                </a:lnTo>
                <a:lnTo>
                  <a:pt x="64707" y="27551"/>
                </a:lnTo>
                <a:lnTo>
                  <a:pt x="64259" y="27033"/>
                </a:lnTo>
                <a:lnTo>
                  <a:pt x="63711" y="26565"/>
                </a:lnTo>
                <a:lnTo>
                  <a:pt x="63163" y="26145"/>
                </a:lnTo>
                <a:lnTo>
                  <a:pt x="62465" y="25775"/>
                </a:lnTo>
                <a:lnTo>
                  <a:pt x="61618" y="25479"/>
                </a:lnTo>
                <a:lnTo>
                  <a:pt x="60572" y="25257"/>
                </a:lnTo>
                <a:lnTo>
                  <a:pt x="59028" y="25035"/>
                </a:lnTo>
                <a:lnTo>
                  <a:pt x="57484" y="24764"/>
                </a:lnTo>
                <a:lnTo>
                  <a:pt x="57036" y="24690"/>
                </a:lnTo>
                <a:lnTo>
                  <a:pt x="56239" y="24616"/>
                </a:lnTo>
                <a:lnTo>
                  <a:pt x="55093" y="24468"/>
                </a:lnTo>
                <a:lnTo>
                  <a:pt x="53698" y="24320"/>
                </a:lnTo>
                <a:lnTo>
                  <a:pt x="52054" y="24172"/>
                </a:lnTo>
                <a:lnTo>
                  <a:pt x="50211" y="24000"/>
                </a:lnTo>
                <a:lnTo>
                  <a:pt x="48318" y="23802"/>
                </a:lnTo>
                <a:lnTo>
                  <a:pt x="46326" y="23630"/>
                </a:lnTo>
                <a:lnTo>
                  <a:pt x="42490" y="23260"/>
                </a:lnTo>
                <a:lnTo>
                  <a:pt x="40697" y="23087"/>
                </a:lnTo>
                <a:lnTo>
                  <a:pt x="39053" y="22939"/>
                </a:lnTo>
                <a:lnTo>
                  <a:pt x="37658" y="22791"/>
                </a:lnTo>
                <a:lnTo>
                  <a:pt x="36513" y="22692"/>
                </a:lnTo>
                <a:lnTo>
                  <a:pt x="35666" y="22618"/>
                </a:lnTo>
                <a:lnTo>
                  <a:pt x="35267" y="22569"/>
                </a:lnTo>
                <a:lnTo>
                  <a:pt x="33773" y="22396"/>
                </a:lnTo>
                <a:lnTo>
                  <a:pt x="32378" y="22100"/>
                </a:lnTo>
                <a:lnTo>
                  <a:pt x="30933" y="21854"/>
                </a:lnTo>
                <a:lnTo>
                  <a:pt x="29090" y="21434"/>
                </a:lnTo>
                <a:lnTo>
                  <a:pt x="27247" y="20867"/>
                </a:lnTo>
                <a:lnTo>
                  <a:pt x="25554" y="20201"/>
                </a:lnTo>
                <a:lnTo>
                  <a:pt x="24059" y="19510"/>
                </a:lnTo>
                <a:lnTo>
                  <a:pt x="22565" y="18746"/>
                </a:lnTo>
                <a:lnTo>
                  <a:pt x="20921" y="18030"/>
                </a:lnTo>
                <a:lnTo>
                  <a:pt x="19227" y="17340"/>
                </a:lnTo>
                <a:lnTo>
                  <a:pt x="17384" y="16748"/>
                </a:lnTo>
                <a:lnTo>
                  <a:pt x="15491" y="16180"/>
                </a:lnTo>
                <a:lnTo>
                  <a:pt x="13648" y="15514"/>
                </a:lnTo>
                <a:lnTo>
                  <a:pt x="13748" y="15440"/>
                </a:lnTo>
                <a:lnTo>
                  <a:pt x="14097" y="15292"/>
                </a:lnTo>
                <a:lnTo>
                  <a:pt x="14744" y="15120"/>
                </a:lnTo>
                <a:lnTo>
                  <a:pt x="15591" y="14898"/>
                </a:lnTo>
                <a:lnTo>
                  <a:pt x="16537" y="14676"/>
                </a:lnTo>
                <a:lnTo>
                  <a:pt x="18729" y="14306"/>
                </a:lnTo>
                <a:lnTo>
                  <a:pt x="19875" y="14207"/>
                </a:lnTo>
                <a:lnTo>
                  <a:pt x="21021" y="14182"/>
                </a:lnTo>
                <a:lnTo>
                  <a:pt x="22415" y="14207"/>
                </a:lnTo>
                <a:lnTo>
                  <a:pt x="24009" y="14281"/>
                </a:lnTo>
                <a:lnTo>
                  <a:pt x="25703" y="14380"/>
                </a:lnTo>
                <a:lnTo>
                  <a:pt x="27447" y="14503"/>
                </a:lnTo>
                <a:lnTo>
                  <a:pt x="29240" y="14651"/>
                </a:lnTo>
                <a:lnTo>
                  <a:pt x="30784" y="14799"/>
                </a:lnTo>
                <a:lnTo>
                  <a:pt x="32179" y="14922"/>
                </a:lnTo>
                <a:lnTo>
                  <a:pt x="33275" y="15070"/>
                </a:lnTo>
                <a:lnTo>
                  <a:pt x="34819" y="15366"/>
                </a:lnTo>
                <a:lnTo>
                  <a:pt x="36562" y="15761"/>
                </a:lnTo>
                <a:lnTo>
                  <a:pt x="38455" y="16254"/>
                </a:lnTo>
                <a:lnTo>
                  <a:pt x="40448" y="16822"/>
                </a:lnTo>
                <a:lnTo>
                  <a:pt x="42490" y="17488"/>
                </a:lnTo>
                <a:lnTo>
                  <a:pt x="44732" y="18203"/>
                </a:lnTo>
                <a:lnTo>
                  <a:pt x="49115" y="19732"/>
                </a:lnTo>
                <a:lnTo>
                  <a:pt x="53399" y="21336"/>
                </a:lnTo>
                <a:lnTo>
                  <a:pt x="55442" y="22125"/>
                </a:lnTo>
                <a:lnTo>
                  <a:pt x="57434" y="22890"/>
                </a:lnTo>
                <a:lnTo>
                  <a:pt x="59277" y="23630"/>
                </a:lnTo>
                <a:lnTo>
                  <a:pt x="60871" y="24271"/>
                </a:lnTo>
                <a:lnTo>
                  <a:pt x="62415" y="24887"/>
                </a:lnTo>
                <a:lnTo>
                  <a:pt x="63661" y="25405"/>
                </a:lnTo>
                <a:lnTo>
                  <a:pt x="64707" y="25849"/>
                </a:lnTo>
                <a:lnTo>
                  <a:pt x="65404" y="26170"/>
                </a:lnTo>
                <a:lnTo>
                  <a:pt x="64757" y="25381"/>
                </a:lnTo>
                <a:lnTo>
                  <a:pt x="63960" y="24690"/>
                </a:lnTo>
                <a:lnTo>
                  <a:pt x="63163" y="23950"/>
                </a:lnTo>
                <a:lnTo>
                  <a:pt x="62117" y="23260"/>
                </a:lnTo>
                <a:lnTo>
                  <a:pt x="60821" y="22643"/>
                </a:lnTo>
                <a:lnTo>
                  <a:pt x="59178" y="22051"/>
                </a:lnTo>
                <a:lnTo>
                  <a:pt x="57434" y="21484"/>
                </a:lnTo>
                <a:lnTo>
                  <a:pt x="55591" y="20892"/>
                </a:lnTo>
                <a:lnTo>
                  <a:pt x="53897" y="20349"/>
                </a:lnTo>
                <a:lnTo>
                  <a:pt x="52303" y="19806"/>
                </a:lnTo>
                <a:lnTo>
                  <a:pt x="51008" y="19264"/>
                </a:lnTo>
                <a:lnTo>
                  <a:pt x="49115" y="18277"/>
                </a:lnTo>
                <a:lnTo>
                  <a:pt x="47422" y="17414"/>
                </a:lnTo>
                <a:lnTo>
                  <a:pt x="46027" y="16600"/>
                </a:lnTo>
                <a:lnTo>
                  <a:pt x="44881" y="15909"/>
                </a:lnTo>
                <a:lnTo>
                  <a:pt x="43835" y="15268"/>
                </a:lnTo>
                <a:lnTo>
                  <a:pt x="42938" y="14651"/>
                </a:lnTo>
                <a:lnTo>
                  <a:pt x="42241" y="14059"/>
                </a:lnTo>
                <a:lnTo>
                  <a:pt x="41494" y="13516"/>
                </a:lnTo>
                <a:lnTo>
                  <a:pt x="40149" y="12431"/>
                </a:lnTo>
                <a:lnTo>
                  <a:pt x="38704" y="11272"/>
                </a:lnTo>
                <a:lnTo>
                  <a:pt x="37808" y="10655"/>
                </a:lnTo>
                <a:lnTo>
                  <a:pt x="36811" y="9965"/>
                </a:lnTo>
                <a:lnTo>
                  <a:pt x="35466" y="9225"/>
                </a:lnTo>
                <a:lnTo>
                  <a:pt x="34072" y="8608"/>
                </a:lnTo>
                <a:lnTo>
                  <a:pt x="32677" y="8139"/>
                </a:lnTo>
                <a:lnTo>
                  <a:pt x="31282" y="7745"/>
                </a:lnTo>
                <a:lnTo>
                  <a:pt x="29887" y="7375"/>
                </a:lnTo>
                <a:lnTo>
                  <a:pt x="29788" y="7301"/>
                </a:lnTo>
                <a:lnTo>
                  <a:pt x="30037" y="7153"/>
                </a:lnTo>
                <a:lnTo>
                  <a:pt x="30684" y="7054"/>
                </a:lnTo>
                <a:lnTo>
                  <a:pt x="31481" y="6906"/>
                </a:lnTo>
                <a:lnTo>
                  <a:pt x="32528" y="6758"/>
                </a:lnTo>
                <a:lnTo>
                  <a:pt x="33623" y="6610"/>
                </a:lnTo>
                <a:lnTo>
                  <a:pt x="35666" y="6314"/>
                </a:lnTo>
                <a:lnTo>
                  <a:pt x="36562" y="6215"/>
                </a:lnTo>
                <a:lnTo>
                  <a:pt x="37210" y="6141"/>
                </a:lnTo>
                <a:lnTo>
                  <a:pt x="39950" y="5944"/>
                </a:lnTo>
                <a:lnTo>
                  <a:pt x="42590" y="5993"/>
                </a:lnTo>
                <a:lnTo>
                  <a:pt x="45180" y="6289"/>
                </a:lnTo>
                <a:lnTo>
                  <a:pt x="47721" y="6832"/>
                </a:lnTo>
                <a:lnTo>
                  <a:pt x="50161" y="7547"/>
                </a:lnTo>
                <a:lnTo>
                  <a:pt x="52503" y="8460"/>
                </a:lnTo>
                <a:lnTo>
                  <a:pt x="54694" y="9545"/>
                </a:lnTo>
                <a:lnTo>
                  <a:pt x="56687" y="10828"/>
                </a:lnTo>
                <a:lnTo>
                  <a:pt x="58381" y="12160"/>
                </a:lnTo>
                <a:lnTo>
                  <a:pt x="59925" y="13615"/>
                </a:lnTo>
                <a:lnTo>
                  <a:pt x="61320" y="15268"/>
                </a:lnTo>
                <a:lnTo>
                  <a:pt x="62465" y="16970"/>
                </a:lnTo>
                <a:lnTo>
                  <a:pt x="63511" y="18721"/>
                </a:lnTo>
                <a:lnTo>
                  <a:pt x="64308" y="20571"/>
                </a:lnTo>
                <a:lnTo>
                  <a:pt x="65056" y="22544"/>
                </a:lnTo>
                <a:lnTo>
                  <a:pt x="65504" y="24542"/>
                </a:lnTo>
                <a:lnTo>
                  <a:pt x="65703" y="25085"/>
                </a:lnTo>
                <a:lnTo>
                  <a:pt x="66151" y="25775"/>
                </a:lnTo>
                <a:lnTo>
                  <a:pt x="66251" y="25233"/>
                </a:lnTo>
                <a:lnTo>
                  <a:pt x="66400" y="24567"/>
                </a:lnTo>
                <a:lnTo>
                  <a:pt x="66550" y="23876"/>
                </a:lnTo>
                <a:lnTo>
                  <a:pt x="66799" y="22421"/>
                </a:lnTo>
                <a:lnTo>
                  <a:pt x="66899" y="21780"/>
                </a:lnTo>
                <a:lnTo>
                  <a:pt x="66948" y="21237"/>
                </a:lnTo>
                <a:lnTo>
                  <a:pt x="67048" y="20793"/>
                </a:lnTo>
                <a:lnTo>
                  <a:pt x="67048" y="20201"/>
                </a:lnTo>
                <a:lnTo>
                  <a:pt x="67198" y="19708"/>
                </a:lnTo>
                <a:lnTo>
                  <a:pt x="67496" y="19042"/>
                </a:lnTo>
                <a:lnTo>
                  <a:pt x="67795" y="18252"/>
                </a:lnTo>
                <a:lnTo>
                  <a:pt x="68194" y="17340"/>
                </a:lnTo>
                <a:lnTo>
                  <a:pt x="68642" y="16328"/>
                </a:lnTo>
                <a:lnTo>
                  <a:pt x="69240" y="15218"/>
                </a:lnTo>
                <a:lnTo>
                  <a:pt x="69738" y="14133"/>
                </a:lnTo>
                <a:lnTo>
                  <a:pt x="70336" y="12974"/>
                </a:lnTo>
                <a:lnTo>
                  <a:pt x="70983" y="11839"/>
                </a:lnTo>
                <a:lnTo>
                  <a:pt x="71581" y="10705"/>
                </a:lnTo>
                <a:lnTo>
                  <a:pt x="72229" y="9669"/>
                </a:lnTo>
                <a:lnTo>
                  <a:pt x="72826" y="8633"/>
                </a:lnTo>
                <a:lnTo>
                  <a:pt x="73424" y="7745"/>
                </a:lnTo>
                <a:lnTo>
                  <a:pt x="73922" y="6931"/>
                </a:lnTo>
                <a:lnTo>
                  <a:pt x="74470" y="6289"/>
                </a:lnTo>
                <a:lnTo>
                  <a:pt x="74819" y="5796"/>
                </a:lnTo>
                <a:lnTo>
                  <a:pt x="75168" y="5475"/>
                </a:lnTo>
                <a:lnTo>
                  <a:pt x="76562" y="4612"/>
                </a:lnTo>
                <a:lnTo>
                  <a:pt x="77957" y="3921"/>
                </a:lnTo>
                <a:lnTo>
                  <a:pt x="79452" y="3255"/>
                </a:lnTo>
                <a:lnTo>
                  <a:pt x="80896" y="2688"/>
                </a:lnTo>
                <a:lnTo>
                  <a:pt x="82839" y="1997"/>
                </a:lnTo>
                <a:lnTo>
                  <a:pt x="84881" y="1405"/>
                </a:lnTo>
                <a:lnTo>
                  <a:pt x="87023" y="937"/>
                </a:lnTo>
                <a:lnTo>
                  <a:pt x="87621" y="813"/>
                </a:lnTo>
                <a:lnTo>
                  <a:pt x="88418" y="690"/>
                </a:lnTo>
                <a:lnTo>
                  <a:pt x="90460" y="320"/>
                </a:lnTo>
                <a:lnTo>
                  <a:pt x="91407" y="123"/>
                </a:lnTo>
                <a:lnTo>
                  <a:pt x="92204" y="24"/>
                </a:lnTo>
                <a:lnTo>
                  <a:pt x="92752" y="0"/>
                </a:lnTo>
                <a:close/>
              </a:path>
            </a:pathLst>
          </a:custGeom>
          <a:solidFill>
            <a:schemeClr val="lt1">
              <a:alpha val="7843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buClr>
                <a:schemeClr val="dk2"/>
              </a:buClr>
              <a:buFont typeface="Galdeano"/>
              <a:buNone/>
              <a:defRPr sz="40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276225" y="6429375"/>
            <a:ext cx="2133599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743323" y="6429375"/>
            <a:ext cx="4086224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276225" y="228601"/>
            <a:ext cx="859155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dk2"/>
              </a:buClr>
              <a:buFont typeface="Galdeano"/>
              <a:buNone/>
              <a:defRPr sz="3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276225" y="1810511"/>
            <a:ext cx="4251960" cy="44256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44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4488" marR="0" lvl="1" indent="-65088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515938" marR="0" lvl="2" indent="-84137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688975" marR="0" lvl="3" indent="-79375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860425" marR="0" lvl="4" indent="-73025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051560" marR="0" lvl="5" indent="-863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1234440" marR="0" lvl="6" indent="-9143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1417320" marR="0" lvl="7" indent="-9651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1600200" marR="0" lvl="8" indent="-8890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615814" y="1810511"/>
            <a:ext cx="4251960" cy="44256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44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4488" marR="0" lvl="1" indent="-65088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515938" marR="0" lvl="2" indent="-84137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688975" marR="0" lvl="3" indent="-79375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860425" marR="0" lvl="4" indent="-73025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051560" marR="0" lvl="5" indent="-863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1234440" marR="0" lvl="6" indent="-9143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1417320" marR="0" lvl="7" indent="-9651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1600200" marR="0" lvl="8" indent="-8890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276225" y="1298448"/>
            <a:ext cx="4248149" cy="5095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4615814" y="1298448"/>
            <a:ext cx="4248149" cy="5095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276225" y="6429375"/>
            <a:ext cx="2133599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743323" y="6429375"/>
            <a:ext cx="4086224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1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276225" y="228601"/>
            <a:ext cx="859155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dk2"/>
              </a:buClr>
              <a:buFont typeface="Galdeano"/>
              <a:buNone/>
              <a:defRPr sz="3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0"/>
            <a:ext cx="3409949" cy="6858000"/>
          </a:xfrm>
          <a:prstGeom prst="rect">
            <a:avLst/>
          </a:prstGeom>
          <a:solidFill>
            <a:schemeClr val="dk2">
              <a:alpha val="75686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276225" y="6429375"/>
            <a:ext cx="2133599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05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743323" y="6429375"/>
            <a:ext cx="4086224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1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276225" y="228601"/>
            <a:ext cx="2834640" cy="12984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lt2"/>
              </a:buClr>
              <a:buFont typeface="Galdeano"/>
              <a:buNone/>
              <a:defRPr sz="2400" b="0" i="0" u="none" strike="noStrike" cap="none">
                <a:solidFill>
                  <a:schemeClr val="lt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775935" y="533400"/>
            <a:ext cx="5063266" cy="5702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44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4488" marR="0" lvl="1" indent="-65088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515938" marR="0" lvl="2" indent="-84137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688975" marR="0" lvl="3" indent="-79375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860425" marR="0" lvl="4" indent="-73025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051560" marR="0" lvl="5" indent="-863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1234440" marR="0" lvl="6" indent="-9143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1417320" marR="0" lvl="7" indent="-9651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1600200" marR="0" lvl="8" indent="-8890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276223" y="1539240"/>
            <a:ext cx="2834640" cy="4709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dk2"/>
              </a:buClr>
              <a:buFont typeface="Galdeano"/>
              <a:buNone/>
              <a:defRPr sz="3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17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4488" marR="0" lvl="1" indent="-52388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515938" marR="0" lvl="2" indent="-71437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688975" marR="0" lvl="3" indent="-79375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860425" marR="0" lvl="4" indent="-73025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051560" marR="0" lvl="5" indent="-863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1234440" marR="0" lvl="6" indent="-9143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1417320" marR="0" lvl="7" indent="-9651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1600200" marR="0" lvl="8" indent="-8890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276225" y="6429375"/>
            <a:ext cx="2133599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743323" y="6429375"/>
            <a:ext cx="4086224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1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AD8B1-A07A-244D-A21C-2BD8D0989B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8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76225" y="228601"/>
            <a:ext cx="859155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dk2"/>
              </a:buClr>
              <a:buFont typeface="Galdeano"/>
              <a:buNone/>
              <a:defRPr sz="3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17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4488" marR="0" lvl="1" indent="-52388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515938" marR="0" lvl="2" indent="-71437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688975" marR="0" lvl="3" indent="-79375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860425" marR="0" lvl="4" indent="-73025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051560" marR="0" lvl="5" indent="-863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1234440" marR="0" lvl="6" indent="-9143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1417320" marR="0" lvl="7" indent="-9651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1600200" marR="0" lvl="8" indent="-8890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76225" y="6429375"/>
            <a:ext cx="2133599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743323" y="6429375"/>
            <a:ext cx="4086224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6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DAEA"/>
            </a:gs>
            <a:gs pos="4000">
              <a:srgbClr val="BFCFEC"/>
            </a:gs>
            <a:gs pos="48000">
              <a:srgbClr val="E0E8F4"/>
            </a:gs>
            <a:gs pos="82000">
              <a:schemeClr val="lt1"/>
            </a:gs>
            <a:gs pos="100000">
              <a:schemeClr val="lt1"/>
            </a:gs>
          </a:gsLst>
          <a:lin ang="5400012" scaled="0"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 descr="NCNA_ppt_p3.pd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Font typeface="Arial"/>
              <a:buNone/>
              <a:defRPr sz="3600" b="0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7" name="Shape 97" descr="NCNA Logo.color.ep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32017" y="5196973"/>
            <a:ext cx="1685400" cy="1146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YRX2y46fHX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ubTitle" idx="1"/>
          </p:nvPr>
        </p:nvSpPr>
        <p:spPr>
          <a:xfrm>
            <a:off x="3743323" y="3880555"/>
            <a:ext cx="5236324" cy="1422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679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North Carolina Council on Developmental Disabilities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679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Thursday, February 8, 2018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sz="1679" b="0" i="0" u="none" strike="noStrike" cap="none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679" b="1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Linda Kendall Fields</a:t>
            </a:r>
            <a:r>
              <a:rPr lang="en-US" sz="1679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, M.Ed., Clinical Assistant Professor, UNC – Chapel Hill, School of Social Work, Jordan Institute for Families</a:t>
            </a: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679" b="0" i="0" u="none" strike="noStrike" cap="none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739896" y="1417320"/>
            <a:ext cx="5120639" cy="23042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r>
              <a:rPr lang="en-US" sz="3200" dirty="0"/>
              <a:t>An Overview of Collective Impact:  </a:t>
            </a:r>
            <a:br>
              <a:rPr lang="en-US" sz="3200" dirty="0"/>
            </a:br>
            <a:r>
              <a:rPr lang="en-US" sz="2800" dirty="0"/>
              <a:t>Principles &amp; Perspectives</a:t>
            </a:r>
            <a:endParaRPr lang="en-US" sz="2800" b="0" i="0" u="none" strike="noStrike" cap="none" dirty="0">
              <a:solidFill>
                <a:schemeClr val="dk2"/>
              </a:solidFill>
              <a:sym typeface="Galdean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 story of how change happens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497" y="1757583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45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Collective Impact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sz="2800" dirty="0"/>
              <a:t>more about questions than answers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19" y="1298447"/>
            <a:ext cx="8595359" cy="5111317"/>
          </a:xfrm>
        </p:spPr>
        <p:txBody>
          <a:bodyPr/>
          <a:lstStyle/>
          <a:p>
            <a:r>
              <a:rPr lang="en-US" sz="2000" dirty="0"/>
              <a:t>What organization/group will be the dedicated “backbone” for the initiative?</a:t>
            </a:r>
          </a:p>
          <a:p>
            <a:pPr marL="139700" indent="0">
              <a:buNone/>
            </a:pPr>
            <a:endParaRPr lang="en-US" sz="2000" dirty="0"/>
          </a:p>
          <a:p>
            <a:r>
              <a:rPr lang="en-US" sz="2000" dirty="0"/>
              <a:t>Who needs to be at the table </a:t>
            </a:r>
            <a:r>
              <a:rPr lang="mr-IN" sz="2000" dirty="0"/>
              <a:t>–</a:t>
            </a:r>
            <a:r>
              <a:rPr lang="en-US" sz="2000" dirty="0"/>
              <a:t> the “usual suspects” and the not-so-usual suspects?</a:t>
            </a:r>
          </a:p>
          <a:p>
            <a:pPr marL="139700" indent="0">
              <a:buNone/>
            </a:pPr>
            <a:endParaRPr lang="en-US" sz="2000" dirty="0"/>
          </a:p>
          <a:p>
            <a:r>
              <a:rPr lang="en-US" sz="2000" dirty="0"/>
              <a:t>What is known and not known about the issue?</a:t>
            </a:r>
          </a:p>
          <a:p>
            <a:pPr marL="139700" indent="0">
              <a:buNone/>
            </a:pPr>
            <a:endParaRPr lang="en-US" sz="2000" dirty="0"/>
          </a:p>
          <a:p>
            <a:r>
              <a:rPr lang="en-US" sz="2000" dirty="0"/>
              <a:t>What has been tried? How did it work?</a:t>
            </a:r>
          </a:p>
          <a:p>
            <a:endParaRPr lang="en-US" sz="2000" dirty="0"/>
          </a:p>
          <a:p>
            <a:r>
              <a:rPr lang="en-US" sz="2000" dirty="0"/>
              <a:t>What does success look like from the perspective of the consumer/focus person? </a:t>
            </a:r>
          </a:p>
          <a:p>
            <a:pPr marL="139700" indent="0">
              <a:buNone/>
            </a:pPr>
            <a:endParaRPr lang="en-US" sz="2000" dirty="0"/>
          </a:p>
          <a:p>
            <a:r>
              <a:rPr lang="en-US" sz="2000" dirty="0"/>
              <a:t>Deepen understanding of the issue(s) through data and stories</a:t>
            </a:r>
          </a:p>
          <a:p>
            <a:pPr marL="13970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8075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596" y="1062610"/>
            <a:ext cx="3360420" cy="474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77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Collective Impact In Action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Agenda or “Shared Aspiration,” written in “outcome language” emerges as members of the work group spend time together sharing stories, expertise and insight.</a:t>
            </a:r>
          </a:p>
          <a:p>
            <a:pPr marL="139700" indent="0">
              <a:buNone/>
            </a:pPr>
            <a:endParaRPr lang="en-US" dirty="0"/>
          </a:p>
          <a:p>
            <a:r>
              <a:rPr lang="en-US" dirty="0"/>
              <a:t>Divide up the work in focused, manageable, mutually reinforcing areas and harness the interest of individuals to operate within their spheres of influence</a:t>
            </a:r>
          </a:p>
          <a:p>
            <a:endParaRPr lang="en-US" dirty="0"/>
          </a:p>
          <a:p>
            <a:r>
              <a:rPr lang="en-US" dirty="0"/>
              <a:t>Shared Measurement may or may not be ready, depending on what data and tools exist.  In Collective Impact, move away from “Plan the work; work the plan” to “Act, react, adapt.”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06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Collective Impact through time: </a:t>
            </a:r>
            <a:br>
              <a:rPr lang="en-US" dirty="0"/>
            </a:br>
            <a:r>
              <a:rPr lang="en-US" dirty="0"/>
              <a:t>The Adaptive Cycle</a:t>
            </a:r>
          </a:p>
        </p:txBody>
      </p:sp>
      <p:pic>
        <p:nvPicPr>
          <p:cNvPr id="4" name="Picture 3" descr="Adaptive Cy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27" y="1767830"/>
            <a:ext cx="4907280" cy="42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54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Learned:  Collective 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 </a:t>
            </a:r>
            <a:r>
              <a:rPr lang="en-US" sz="2000" b="1" dirty="0"/>
              <a:t>Stay close to the source </a:t>
            </a:r>
            <a:r>
              <a:rPr lang="en-US" sz="2000" dirty="0"/>
              <a:t>– those impacted by the issue create energy for the movement.</a:t>
            </a:r>
          </a:p>
          <a:p>
            <a:r>
              <a:rPr lang="en-US" sz="2000" dirty="0"/>
              <a:t> </a:t>
            </a:r>
            <a:r>
              <a:rPr lang="en-US" sz="2000" b="1" dirty="0"/>
              <a:t>Provide leadership but keep humility</a:t>
            </a:r>
            <a:r>
              <a:rPr lang="en-US" sz="2000" dirty="0"/>
              <a:t>- watch for new ideas and solutions to emerge</a:t>
            </a:r>
          </a:p>
          <a:p>
            <a:r>
              <a:rPr lang="en-US" sz="2000" dirty="0"/>
              <a:t> </a:t>
            </a:r>
            <a:r>
              <a:rPr lang="en-US" sz="2000" b="1" dirty="0"/>
              <a:t>Carry the Common Agenda wherever you go </a:t>
            </a:r>
            <a:r>
              <a:rPr lang="en-US" sz="2000" dirty="0"/>
              <a:t>– it’s critical to group alignment </a:t>
            </a:r>
          </a:p>
          <a:p>
            <a:r>
              <a:rPr lang="en-US" sz="2000" dirty="0"/>
              <a:t> </a:t>
            </a:r>
            <a:r>
              <a:rPr lang="en-US" sz="2000" b="1" dirty="0"/>
              <a:t>Welcome and engage dissenting voices </a:t>
            </a:r>
            <a:r>
              <a:rPr lang="en-US" sz="2000" dirty="0"/>
              <a:t>– they can reveal blind spots and sabotage if excluded.</a:t>
            </a:r>
          </a:p>
          <a:p>
            <a:r>
              <a:rPr lang="en-US" sz="2000" dirty="0"/>
              <a:t> </a:t>
            </a:r>
            <a:r>
              <a:rPr lang="en-US" sz="2000" b="1" dirty="0"/>
              <a:t>Long and detailed strategic action plans drain energy </a:t>
            </a:r>
            <a:r>
              <a:rPr lang="en-US" sz="2000" dirty="0"/>
              <a:t>– keep action plans short &amp; stay responsive to change and emerging ideas</a:t>
            </a:r>
          </a:p>
          <a:p>
            <a:r>
              <a:rPr lang="en-US" sz="2000" dirty="0"/>
              <a:t> </a:t>
            </a:r>
            <a:r>
              <a:rPr lang="en-US" sz="2000" b="1" dirty="0"/>
              <a:t>Maintain a commitment to being a learning community</a:t>
            </a:r>
            <a:r>
              <a:rPr lang="en-US" sz="2000" dirty="0"/>
              <a:t> and use this to evaluate, grow and change course.</a:t>
            </a:r>
          </a:p>
          <a:p>
            <a:r>
              <a:rPr lang="en-US" sz="2000" dirty="0"/>
              <a:t> </a:t>
            </a:r>
            <a:r>
              <a:rPr lang="en-US" sz="2000" b="1" dirty="0"/>
              <a:t>Let go of the need to centralize control </a:t>
            </a:r>
            <a:r>
              <a:rPr lang="en-US" sz="2000" dirty="0"/>
              <a:t>– watch (and enjoy) people work within their spheres of influence.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51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32947" b="-32947"/>
          <a:stretch>
            <a:fillRect/>
          </a:stretch>
        </p:blipFill>
        <p:spPr>
          <a:xfrm>
            <a:off x="1493464" y="612771"/>
            <a:ext cx="6150610" cy="4187829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1493464" y="4572000"/>
            <a:ext cx="6150610" cy="1600200"/>
          </a:xfrm>
        </p:spPr>
        <p:txBody>
          <a:bodyPr/>
          <a:lstStyle/>
          <a:p>
            <a:r>
              <a:rPr lang="en-US" sz="2000" dirty="0"/>
              <a:t>“When you dream alone, it remains just a dream; when you dream together it is the beginning of a new reality.”</a:t>
            </a:r>
          </a:p>
          <a:p>
            <a:pPr algn="r"/>
            <a:r>
              <a:rPr lang="en-US" sz="1600" dirty="0"/>
              <a:t>~ Brazilian Proverb</a:t>
            </a:r>
          </a:p>
        </p:txBody>
      </p:sp>
    </p:spTree>
    <p:extLst>
      <p:ext uri="{BB962C8B-B14F-4D97-AF65-F5344CB8AC3E}">
        <p14:creationId xmlns:p14="http://schemas.microsoft.com/office/powerpoint/2010/main" val="4119908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3766553" y="990600"/>
            <a:ext cx="4865540" cy="3124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Rokkitt"/>
              <a:buNone/>
            </a:pPr>
            <a:endParaRPr sz="2800" b="1" i="1" u="none" strike="noStrike" cap="none">
              <a:solidFill>
                <a:srgbClr val="276092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98" name="Shape 298"/>
          <p:cNvSpPr txBox="1"/>
          <p:nvPr/>
        </p:nvSpPr>
        <p:spPr>
          <a:xfrm>
            <a:off x="3766555" y="5165728"/>
            <a:ext cx="486553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>
              <a:solidFill>
                <a:srgbClr val="A7BAC9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3739896" y="1417320"/>
            <a:ext cx="5120639" cy="23042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77520" y="228600"/>
            <a:ext cx="8821391" cy="942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r>
              <a:rPr lang="en-US" sz="29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What is important to me? What is important to you?</a:t>
            </a:r>
          </a:p>
        </p:txBody>
      </p:sp>
      <p:pic>
        <p:nvPicPr>
          <p:cNvPr id="134" name="Shape 134" descr="Something_Important_title_1000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995" r="994"/>
          <a:stretch/>
        </p:blipFill>
        <p:spPr>
          <a:xfrm>
            <a:off x="274319" y="1298448"/>
            <a:ext cx="8595359" cy="4937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If you were in charge of solving a complex social problem, how </a:t>
            </a:r>
            <a:r>
              <a:rPr lang="en-US" sz="2400" dirty="0"/>
              <a:t>would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 you do it?</a:t>
            </a:r>
          </a:p>
        </p:txBody>
      </p:sp>
      <p:pic>
        <p:nvPicPr>
          <p:cNvPr id="128" name="Shape 128" descr="o-THOUGHT-BUBBLE-570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0263" b="10263"/>
          <a:stretch/>
        </p:blipFill>
        <p:spPr>
          <a:xfrm>
            <a:off x="274319" y="1298448"/>
            <a:ext cx="8595359" cy="4937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licated vs. Compl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5" y="397658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33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6530" y="590073"/>
            <a:ext cx="7363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ldeano"/>
                <a:cs typeface="Galdeano"/>
              </a:rPr>
              <a:t>Complicated or Complex?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2100"/>
            <a:ext cx="9144000" cy="37087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Collective Impact is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sz="3200" dirty="0"/>
          </a:p>
          <a:p>
            <a:pPr marL="139700" indent="0">
              <a:buNone/>
            </a:pPr>
            <a:r>
              <a:rPr lang="en-US" sz="3200" dirty="0"/>
              <a:t>“the commitment of a group of cross-sector actors to a common agenda for solving a complex social problem”*</a:t>
            </a:r>
          </a:p>
          <a:p>
            <a:pPr marL="139700" indent="0">
              <a:buNone/>
            </a:pPr>
            <a:endParaRPr lang="en-US" sz="3200" dirty="0"/>
          </a:p>
          <a:p>
            <a:pPr marL="139700" indent="0">
              <a:buNone/>
            </a:pPr>
            <a:endParaRPr lang="en-US" sz="3200" dirty="0"/>
          </a:p>
          <a:p>
            <a:pPr marL="139700" indent="0">
              <a:buNone/>
            </a:pPr>
            <a:endParaRPr lang="en-US" sz="3200" dirty="0"/>
          </a:p>
          <a:p>
            <a:pPr marL="139700" indent="0">
              <a:buNone/>
            </a:pPr>
            <a:endParaRPr lang="en-US" sz="2000" dirty="0"/>
          </a:p>
          <a:p>
            <a:pPr marL="139700" indent="0">
              <a:buNone/>
            </a:pPr>
            <a:r>
              <a:rPr lang="en-US" sz="2000" dirty="0"/>
              <a:t>* John </a:t>
            </a:r>
            <a:r>
              <a:rPr lang="en-US" sz="2000" dirty="0" err="1"/>
              <a:t>Kania</a:t>
            </a:r>
            <a:r>
              <a:rPr lang="en-US" sz="2000" dirty="0"/>
              <a:t> and Mark Kramer, </a:t>
            </a:r>
            <a:r>
              <a:rPr lang="en-US" sz="2000" i="1" dirty="0"/>
              <a:t>“Collective Impact,” </a:t>
            </a:r>
            <a:r>
              <a:rPr lang="en-US" sz="2000" dirty="0"/>
              <a:t>Stanford Social Innovation Review, Winter 2011</a:t>
            </a:r>
          </a:p>
        </p:txBody>
      </p:sp>
    </p:spTree>
    <p:extLst>
      <p:ext uri="{BB962C8B-B14F-4D97-AF65-F5344CB8AC3E}">
        <p14:creationId xmlns:p14="http://schemas.microsoft.com/office/powerpoint/2010/main" val="2376734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ster1ScaledDow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304" y="328582"/>
            <a:ext cx="3619500" cy="603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hlinkClick r:id="rId4"/>
          </p:cNvPr>
          <p:cNvSpPr txBox="1"/>
          <p:nvPr/>
        </p:nvSpPr>
        <p:spPr>
          <a:xfrm>
            <a:off x="1680624" y="6363622"/>
            <a:ext cx="5426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Watch </a:t>
            </a:r>
            <a:r>
              <a:rPr lang="en-US" dirty="0">
                <a:hlinkClick r:id="rId4"/>
              </a:rPr>
              <a:t>Video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66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288607"/>
            <a:ext cx="8229600" cy="750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br>
              <a:rPr lang="en-US" sz="324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</a:br>
            <a:br>
              <a:rPr lang="en-US" sz="324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</a:br>
            <a:r>
              <a:rPr lang="en-US" sz="3240" b="1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Collective Impact </a:t>
            </a:r>
            <a:r>
              <a:rPr lang="mr-IN" sz="3240" b="1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–</a:t>
            </a:r>
            <a:r>
              <a:rPr lang="en-US" sz="3240" b="1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en-US" sz="3240" b="1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It takes time</a:t>
            </a:r>
            <a:r>
              <a:rPr lang="en-US" sz="3240" b="1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!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381999" cy="563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1" i="1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Common Agenda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All participants </a:t>
            </a:r>
            <a:r>
              <a:rPr lang="en-US" sz="1600" b="1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share a vision for change 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that includes a common understanding of the problem and a joint approach to solving the problem through agreed-upon actions.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1" i="1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Shared Measurement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All participating organizations </a:t>
            </a:r>
            <a:r>
              <a:rPr lang="en-US" sz="1600" b="1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agree on the ways success will be measured and reported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, with a short list of common indicators identified and used for learning and improvement.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1" i="1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Mutually Reinforcing Activities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 diverse set of stakeholders, typically across sectors, coordinate a set of differentiated activities through </a:t>
            </a:r>
            <a:r>
              <a:rPr lang="en-US" sz="1500" b="0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 </a:t>
            </a:r>
            <a:r>
              <a:rPr lang="en-US" sz="1600" b="1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mutually reinforcing plan of action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.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1" i="1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Continuous Communication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All players engage in </a:t>
            </a:r>
            <a:r>
              <a:rPr lang="en-US" sz="1600" b="1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frequent and structured open communication</a:t>
            </a:r>
            <a:r>
              <a:rPr lang="en-US" sz="1500" b="1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to build trust, assure mutual objectives, and create common motivation.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1" i="1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Backbone Support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An </a:t>
            </a:r>
            <a:r>
              <a:rPr lang="en-US" sz="1600" b="1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independent, funded staff dedicated to the initiative 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provides ongoing support by guiding the initiative’s vision and strategy, supporting aligned activities, establishing shared measurement practices, building public will, advancing policy, and mobilizing resources.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457" y="2109047"/>
            <a:ext cx="5829300" cy="31432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change story is told</a:t>
            </a:r>
          </a:p>
        </p:txBody>
      </p:sp>
    </p:spTree>
    <p:extLst>
      <p:ext uri="{BB962C8B-B14F-4D97-AF65-F5344CB8AC3E}">
        <p14:creationId xmlns:p14="http://schemas.microsoft.com/office/powerpoint/2010/main" val="76625832"/>
      </p:ext>
    </p:extLst>
  </p:cSld>
  <p:clrMapOvr>
    <a:masterClrMapping/>
  </p:clrMapOvr>
</p:sld>
</file>

<file path=ppt/theme/theme1.xml><?xml version="1.0" encoding="utf-8"?>
<a:theme xmlns:a="http://schemas.openxmlformats.org/drawingml/2006/main" name="Soho">
  <a:themeElements>
    <a:clrScheme name="Couture">
      <a:dk1>
        <a:srgbClr val="000000"/>
      </a:dk1>
      <a:lt1>
        <a:srgbClr val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ogo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832</Words>
  <Application>Microsoft Office PowerPoint</Application>
  <PresentationFormat>On-screen Show (4:3)</PresentationFormat>
  <Paragraphs>75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Galdeano</vt:lpstr>
      <vt:lpstr>Wingdings</vt:lpstr>
      <vt:lpstr>Rokkitt</vt:lpstr>
      <vt:lpstr>Calibri</vt:lpstr>
      <vt:lpstr>Soho</vt:lpstr>
      <vt:lpstr>1_Logo Master</vt:lpstr>
      <vt:lpstr>An Overview of Collective Impact:   Principles &amp; Perspectives</vt:lpstr>
      <vt:lpstr>What is important to me? What is important to you?</vt:lpstr>
      <vt:lpstr>If you were in charge of solving a complex social problem, how would you do it?</vt:lpstr>
      <vt:lpstr>PowerPoint Presentation</vt:lpstr>
      <vt:lpstr> </vt:lpstr>
      <vt:lpstr>Collective Impact is…</vt:lpstr>
      <vt:lpstr>PowerPoint Presentation</vt:lpstr>
      <vt:lpstr>  Collective Impact – It takes time!</vt:lpstr>
      <vt:lpstr>How the change story is told</vt:lpstr>
      <vt:lpstr>The real story of how change happens</vt:lpstr>
      <vt:lpstr>Early Collective Impact – more about questions than answers</vt:lpstr>
      <vt:lpstr>PowerPoint Presentation</vt:lpstr>
      <vt:lpstr>Collective Impact In Action…</vt:lpstr>
      <vt:lpstr>Collective Impact through time:  The Adaptive Cycle</vt:lpstr>
      <vt:lpstr>Lessons Learned:  Collective Impact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IT MEAN TO BE A DEMENTIA FRIENDLY COMMUNITY?</dc:title>
  <dc:creator>Woodward, Philip C</dc:creator>
  <cp:lastModifiedBy>White, Tamira</cp:lastModifiedBy>
  <cp:revision>76</cp:revision>
  <cp:lastPrinted>2016-10-04T02:10:27Z</cp:lastPrinted>
  <dcterms:modified xsi:type="dcterms:W3CDTF">2023-02-27T19:36:30Z</dcterms:modified>
</cp:coreProperties>
</file>